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8"/>
  </p:notesMasterIdLst>
  <p:handoutMasterIdLst>
    <p:handoutMasterId r:id="rId9"/>
  </p:handoutMasterIdLst>
  <p:sldIdLst>
    <p:sldId id="256" r:id="rId2"/>
    <p:sldId id="260" r:id="rId3"/>
    <p:sldId id="261" r:id="rId4"/>
    <p:sldId id="257" r:id="rId5"/>
    <p:sldId id="259" r:id="rId6"/>
    <p:sldId id="258"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9" d="100"/>
          <a:sy n="69" d="100"/>
        </p:scale>
        <p:origin x="780" y="48"/>
      </p:cViewPr>
      <p:guideLst/>
    </p:cSldViewPr>
  </p:slideViewPr>
  <p:notesTextViewPr>
    <p:cViewPr>
      <p:scale>
        <a:sx n="1" d="1"/>
        <a:sy n="1" d="1"/>
      </p:scale>
      <p:origin x="0" y="0"/>
    </p:cViewPr>
  </p:notesTextViewPr>
  <p:notesViewPr>
    <p:cSldViewPr snapToGrid="0">
      <p:cViewPr varScale="1">
        <p:scale>
          <a:sx n="52" d="100"/>
          <a:sy n="52" d="100"/>
        </p:scale>
        <p:origin x="2946"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C27AC2-31B7-4F03-830D-BCB18393EA4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l-GR"/>
        </a:p>
      </dgm:t>
    </dgm:pt>
    <dgm:pt modelId="{207EADB5-612E-4782-BB51-6FEFE736453D}">
      <dgm:prSet phldrT="[Κείμενο]" custT="1"/>
      <dgm:spPr/>
      <dgm:t>
        <a:bodyPr/>
        <a:lstStyle/>
        <a:p>
          <a:r>
            <a:rPr lang="el-GR" sz="1000" dirty="0"/>
            <a:t> </a:t>
          </a:r>
          <a:r>
            <a:rPr lang="el-GR" sz="1400" dirty="0"/>
            <a:t>Η βαρύτητα είναι υπεύθυνη για την τροχιά της γης και των υπόλοιπων πλανητών γύρω από τον ήλιο</a:t>
          </a:r>
        </a:p>
      </dgm:t>
    </dgm:pt>
    <dgm:pt modelId="{580B62B4-C373-4B63-991B-053E42ACD865}" type="parTrans" cxnId="{63B33DF7-BF24-4DB2-8EF4-F8B6A1136D3D}">
      <dgm:prSet/>
      <dgm:spPr/>
      <dgm:t>
        <a:bodyPr/>
        <a:lstStyle/>
        <a:p>
          <a:endParaRPr lang="el-GR"/>
        </a:p>
      </dgm:t>
    </dgm:pt>
    <dgm:pt modelId="{BBD564D0-1DEA-4826-9139-6753B6A27F76}" type="sibTrans" cxnId="{63B33DF7-BF24-4DB2-8EF4-F8B6A1136D3D}">
      <dgm:prSet/>
      <dgm:spPr/>
      <dgm:t>
        <a:bodyPr/>
        <a:lstStyle/>
        <a:p>
          <a:endParaRPr lang="el-GR"/>
        </a:p>
      </dgm:t>
    </dgm:pt>
    <dgm:pt modelId="{989B4C73-EA12-4DD7-8B72-2C97B5A87BC5}">
      <dgm:prSet phldrT="[Κείμενο]" custT="1"/>
      <dgm:spPr/>
      <dgm:t>
        <a:bodyPr/>
        <a:lstStyle/>
        <a:p>
          <a:r>
            <a:rPr lang="el-GR" sz="1400" dirty="0"/>
            <a:t> Η βαρύτητα είναι υπεύθυνη για την τροχιά της σελήνης γύρω από τη γη. </a:t>
          </a:r>
        </a:p>
      </dgm:t>
    </dgm:pt>
    <dgm:pt modelId="{C44F079B-C8E1-4186-A792-68BAC10B5E96}" type="parTrans" cxnId="{501127C9-4713-4726-823A-96D0AADD37C2}">
      <dgm:prSet/>
      <dgm:spPr/>
      <dgm:t>
        <a:bodyPr/>
        <a:lstStyle/>
        <a:p>
          <a:endParaRPr lang="el-GR"/>
        </a:p>
      </dgm:t>
    </dgm:pt>
    <dgm:pt modelId="{448FA5B0-D76B-4F71-A338-5BA7AC690C58}" type="sibTrans" cxnId="{501127C9-4713-4726-823A-96D0AADD37C2}">
      <dgm:prSet/>
      <dgm:spPr/>
      <dgm:t>
        <a:bodyPr/>
        <a:lstStyle/>
        <a:p>
          <a:endParaRPr lang="el-GR"/>
        </a:p>
      </dgm:t>
    </dgm:pt>
    <dgm:pt modelId="{A3A74517-3048-43CB-B1CA-5C79BFAE6040}">
      <dgm:prSet custT="1"/>
      <dgm:spPr/>
      <dgm:t>
        <a:bodyPr/>
        <a:lstStyle/>
        <a:p>
          <a:r>
            <a:rPr lang="el-GR" sz="1400" dirty="0"/>
            <a:t> Η βαρύτητα είναι υπεύθυνη για τον σχηματισμό παλιρροιών και άλλα φυσικά φαινόμενα που παρατηρούμε.</a:t>
          </a:r>
        </a:p>
      </dgm:t>
    </dgm:pt>
    <dgm:pt modelId="{6C1701A2-1632-4885-9546-BF1FC91B0C1B}" type="parTrans" cxnId="{73C4152C-F19B-4B19-AC5B-7ED97CBCF445}">
      <dgm:prSet/>
      <dgm:spPr/>
      <dgm:t>
        <a:bodyPr/>
        <a:lstStyle/>
        <a:p>
          <a:endParaRPr lang="el-GR"/>
        </a:p>
      </dgm:t>
    </dgm:pt>
    <dgm:pt modelId="{867E5FDD-9E9C-4D5C-AA42-3C914D2D146C}" type="sibTrans" cxnId="{73C4152C-F19B-4B19-AC5B-7ED97CBCF445}">
      <dgm:prSet/>
      <dgm:spPr/>
      <dgm:t>
        <a:bodyPr/>
        <a:lstStyle/>
        <a:p>
          <a:endParaRPr lang="el-GR"/>
        </a:p>
      </dgm:t>
    </dgm:pt>
    <dgm:pt modelId="{6800A49C-41F3-455D-90D1-9E3D9B37DDE4}">
      <dgm:prSet custT="1"/>
      <dgm:spPr/>
      <dgm:t>
        <a:bodyPr/>
        <a:lstStyle/>
        <a:p>
          <a:r>
            <a:rPr lang="el-GR" sz="1400" dirty="0"/>
            <a:t>Ένα ρολόι που λειτουργεί με ένα εκκρεμές βασίζει τη λειτουργία του στη δύναμη της βαρύτητας για τον υπολογισμό του χρόνου</a:t>
          </a:r>
          <a:r>
            <a:rPr lang="el-GR" sz="1000" dirty="0"/>
            <a:t>.</a:t>
          </a:r>
        </a:p>
      </dgm:t>
    </dgm:pt>
    <dgm:pt modelId="{B87F65A3-63D6-4B6E-BCE3-EBDF73537524}" type="parTrans" cxnId="{424AEBD0-651F-4C5C-9E9D-EA759E082D67}">
      <dgm:prSet/>
      <dgm:spPr/>
      <dgm:t>
        <a:bodyPr/>
        <a:lstStyle/>
        <a:p>
          <a:endParaRPr lang="el-GR"/>
        </a:p>
      </dgm:t>
    </dgm:pt>
    <dgm:pt modelId="{45DE06AB-FB43-4099-A11B-B470FE8191CC}" type="sibTrans" cxnId="{424AEBD0-651F-4C5C-9E9D-EA759E082D67}">
      <dgm:prSet/>
      <dgm:spPr/>
      <dgm:t>
        <a:bodyPr/>
        <a:lstStyle/>
        <a:p>
          <a:endParaRPr lang="el-GR"/>
        </a:p>
      </dgm:t>
    </dgm:pt>
    <dgm:pt modelId="{1C934FDE-4A02-44D8-B963-E7839CED01F8}">
      <dgm:prSet custT="1"/>
      <dgm:spPr/>
      <dgm:t>
        <a:bodyPr/>
        <a:lstStyle/>
        <a:p>
          <a:r>
            <a:rPr lang="el-GR" sz="1400" dirty="0"/>
            <a:t>οι τεχνητοί δορυφόροι είναι και αυτοί μια εφαρμογή της βαρύτητας</a:t>
          </a:r>
        </a:p>
      </dgm:t>
    </dgm:pt>
    <dgm:pt modelId="{18B41F15-F35B-40D5-BC76-0D4F2BD46E3A}" type="parTrans" cxnId="{A6F8B1EF-1883-4418-BCE2-3C9A8208CE54}">
      <dgm:prSet/>
      <dgm:spPr/>
      <dgm:t>
        <a:bodyPr/>
        <a:lstStyle/>
        <a:p>
          <a:endParaRPr lang="el-GR"/>
        </a:p>
      </dgm:t>
    </dgm:pt>
    <dgm:pt modelId="{3785B793-91FE-46B1-9640-61B45A66E1C4}" type="sibTrans" cxnId="{A6F8B1EF-1883-4418-BCE2-3C9A8208CE54}">
      <dgm:prSet/>
      <dgm:spPr/>
      <dgm:t>
        <a:bodyPr/>
        <a:lstStyle/>
        <a:p>
          <a:endParaRPr lang="el-GR"/>
        </a:p>
      </dgm:t>
    </dgm:pt>
    <dgm:pt modelId="{579B8D07-9078-41EB-B230-BC177CBDA44C}" type="pres">
      <dgm:prSet presAssocID="{A9C27AC2-31B7-4F03-830D-BCB18393EA4C}" presName="linear" presStyleCnt="0">
        <dgm:presLayoutVars>
          <dgm:dir/>
          <dgm:animLvl val="lvl"/>
          <dgm:resizeHandles val="exact"/>
        </dgm:presLayoutVars>
      </dgm:prSet>
      <dgm:spPr/>
    </dgm:pt>
    <dgm:pt modelId="{255178A9-3464-4BEA-8434-449899E3926E}" type="pres">
      <dgm:prSet presAssocID="{207EADB5-612E-4782-BB51-6FEFE736453D}" presName="parentLin" presStyleCnt="0"/>
      <dgm:spPr/>
    </dgm:pt>
    <dgm:pt modelId="{20F807FB-E759-43D8-BA81-0DE900970BC1}" type="pres">
      <dgm:prSet presAssocID="{207EADB5-612E-4782-BB51-6FEFE736453D}" presName="parentLeftMargin" presStyleLbl="node1" presStyleIdx="0" presStyleCnt="5"/>
      <dgm:spPr/>
    </dgm:pt>
    <dgm:pt modelId="{C94E7809-5B4E-49CB-A5B7-C96D722E5187}" type="pres">
      <dgm:prSet presAssocID="{207EADB5-612E-4782-BB51-6FEFE736453D}" presName="parentText" presStyleLbl="node1" presStyleIdx="0" presStyleCnt="5" custScaleY="265188">
        <dgm:presLayoutVars>
          <dgm:chMax val="0"/>
          <dgm:bulletEnabled val="1"/>
        </dgm:presLayoutVars>
      </dgm:prSet>
      <dgm:spPr/>
    </dgm:pt>
    <dgm:pt modelId="{3BD62A17-B295-42DE-97F9-3F07CBA6B333}" type="pres">
      <dgm:prSet presAssocID="{207EADB5-612E-4782-BB51-6FEFE736453D}" presName="negativeSpace" presStyleCnt="0"/>
      <dgm:spPr/>
    </dgm:pt>
    <dgm:pt modelId="{6728C8DD-EDE8-46F0-97D2-521999636ADC}" type="pres">
      <dgm:prSet presAssocID="{207EADB5-612E-4782-BB51-6FEFE736453D}" presName="childText" presStyleLbl="conFgAcc1" presStyleIdx="0" presStyleCnt="5">
        <dgm:presLayoutVars>
          <dgm:bulletEnabled val="1"/>
        </dgm:presLayoutVars>
      </dgm:prSet>
      <dgm:spPr/>
    </dgm:pt>
    <dgm:pt modelId="{BF16AAEA-4CF0-408C-8EB9-A4B5363E7966}" type="pres">
      <dgm:prSet presAssocID="{BBD564D0-1DEA-4826-9139-6753B6A27F76}" presName="spaceBetweenRectangles" presStyleCnt="0"/>
      <dgm:spPr/>
    </dgm:pt>
    <dgm:pt modelId="{EE44FD49-EE77-45C3-929A-76B85FFE4B41}" type="pres">
      <dgm:prSet presAssocID="{989B4C73-EA12-4DD7-8B72-2C97B5A87BC5}" presName="parentLin" presStyleCnt="0"/>
      <dgm:spPr/>
    </dgm:pt>
    <dgm:pt modelId="{53279EB2-CB0B-4FE9-86A0-725763C74E11}" type="pres">
      <dgm:prSet presAssocID="{989B4C73-EA12-4DD7-8B72-2C97B5A87BC5}" presName="parentLeftMargin" presStyleLbl="node1" presStyleIdx="0" presStyleCnt="5"/>
      <dgm:spPr/>
    </dgm:pt>
    <dgm:pt modelId="{479D948C-5789-4F65-876C-AB3523A1317B}" type="pres">
      <dgm:prSet presAssocID="{989B4C73-EA12-4DD7-8B72-2C97B5A87BC5}" presName="parentText" presStyleLbl="node1" presStyleIdx="1" presStyleCnt="5" custScaleY="277753">
        <dgm:presLayoutVars>
          <dgm:chMax val="0"/>
          <dgm:bulletEnabled val="1"/>
        </dgm:presLayoutVars>
      </dgm:prSet>
      <dgm:spPr/>
    </dgm:pt>
    <dgm:pt modelId="{51A50376-ABBA-4D6D-BBA9-A52BAED0EB07}" type="pres">
      <dgm:prSet presAssocID="{989B4C73-EA12-4DD7-8B72-2C97B5A87BC5}" presName="negativeSpace" presStyleCnt="0"/>
      <dgm:spPr/>
    </dgm:pt>
    <dgm:pt modelId="{D1B99AFA-3F6E-4DDD-AEF7-D52C0E10416D}" type="pres">
      <dgm:prSet presAssocID="{989B4C73-EA12-4DD7-8B72-2C97B5A87BC5}" presName="childText" presStyleLbl="conFgAcc1" presStyleIdx="1" presStyleCnt="5">
        <dgm:presLayoutVars>
          <dgm:bulletEnabled val="1"/>
        </dgm:presLayoutVars>
      </dgm:prSet>
      <dgm:spPr/>
    </dgm:pt>
    <dgm:pt modelId="{3BEF6082-E4CA-41FA-A5B8-717E8491E481}" type="pres">
      <dgm:prSet presAssocID="{448FA5B0-D76B-4F71-A338-5BA7AC690C58}" presName="spaceBetweenRectangles" presStyleCnt="0"/>
      <dgm:spPr/>
    </dgm:pt>
    <dgm:pt modelId="{53716328-5B3D-4B33-88F6-22D65D8AE657}" type="pres">
      <dgm:prSet presAssocID="{A3A74517-3048-43CB-B1CA-5C79BFAE6040}" presName="parentLin" presStyleCnt="0"/>
      <dgm:spPr/>
    </dgm:pt>
    <dgm:pt modelId="{84F43B71-C6BB-458B-A854-136DD1DFE460}" type="pres">
      <dgm:prSet presAssocID="{A3A74517-3048-43CB-B1CA-5C79BFAE6040}" presName="parentLeftMargin" presStyleLbl="node1" presStyleIdx="1" presStyleCnt="5"/>
      <dgm:spPr/>
    </dgm:pt>
    <dgm:pt modelId="{BCDD778E-A095-4B47-8F03-DBB07DE3CCF9}" type="pres">
      <dgm:prSet presAssocID="{A3A74517-3048-43CB-B1CA-5C79BFAE6040}" presName="parentText" presStyleLbl="node1" presStyleIdx="2" presStyleCnt="5" custScaleY="284108">
        <dgm:presLayoutVars>
          <dgm:chMax val="0"/>
          <dgm:bulletEnabled val="1"/>
        </dgm:presLayoutVars>
      </dgm:prSet>
      <dgm:spPr/>
    </dgm:pt>
    <dgm:pt modelId="{B089DEC3-184F-45CA-BC92-55318BDB10D7}" type="pres">
      <dgm:prSet presAssocID="{A3A74517-3048-43CB-B1CA-5C79BFAE6040}" presName="negativeSpace" presStyleCnt="0"/>
      <dgm:spPr/>
    </dgm:pt>
    <dgm:pt modelId="{5B53EE7E-EC7F-4980-87B3-1CF60DF5F518}" type="pres">
      <dgm:prSet presAssocID="{A3A74517-3048-43CB-B1CA-5C79BFAE6040}" presName="childText" presStyleLbl="conFgAcc1" presStyleIdx="2" presStyleCnt="5">
        <dgm:presLayoutVars>
          <dgm:bulletEnabled val="1"/>
        </dgm:presLayoutVars>
      </dgm:prSet>
      <dgm:spPr/>
    </dgm:pt>
    <dgm:pt modelId="{BB0E1C15-2B77-4F97-87FC-4E30C7E8AA73}" type="pres">
      <dgm:prSet presAssocID="{867E5FDD-9E9C-4D5C-AA42-3C914D2D146C}" presName="spaceBetweenRectangles" presStyleCnt="0"/>
      <dgm:spPr/>
    </dgm:pt>
    <dgm:pt modelId="{89DB6156-89C9-4A93-BBA1-5AF5D0204522}" type="pres">
      <dgm:prSet presAssocID="{6800A49C-41F3-455D-90D1-9E3D9B37DDE4}" presName="parentLin" presStyleCnt="0"/>
      <dgm:spPr/>
    </dgm:pt>
    <dgm:pt modelId="{2319EA38-F138-46D6-B622-1A61AD951761}" type="pres">
      <dgm:prSet presAssocID="{6800A49C-41F3-455D-90D1-9E3D9B37DDE4}" presName="parentLeftMargin" presStyleLbl="node1" presStyleIdx="2" presStyleCnt="5"/>
      <dgm:spPr/>
    </dgm:pt>
    <dgm:pt modelId="{C13DEE82-0A3B-4E9B-9215-A45542800828}" type="pres">
      <dgm:prSet presAssocID="{6800A49C-41F3-455D-90D1-9E3D9B37DDE4}" presName="parentText" presStyleLbl="node1" presStyleIdx="3" presStyleCnt="5" custScaleY="318627">
        <dgm:presLayoutVars>
          <dgm:chMax val="0"/>
          <dgm:bulletEnabled val="1"/>
        </dgm:presLayoutVars>
      </dgm:prSet>
      <dgm:spPr/>
    </dgm:pt>
    <dgm:pt modelId="{6BFD8332-A733-4E92-B0CD-CEEB2DA250B2}" type="pres">
      <dgm:prSet presAssocID="{6800A49C-41F3-455D-90D1-9E3D9B37DDE4}" presName="negativeSpace" presStyleCnt="0"/>
      <dgm:spPr/>
    </dgm:pt>
    <dgm:pt modelId="{05DDBAF9-5897-45E4-A343-8CA1F05CBA1E}" type="pres">
      <dgm:prSet presAssocID="{6800A49C-41F3-455D-90D1-9E3D9B37DDE4}" presName="childText" presStyleLbl="conFgAcc1" presStyleIdx="3" presStyleCnt="5">
        <dgm:presLayoutVars>
          <dgm:bulletEnabled val="1"/>
        </dgm:presLayoutVars>
      </dgm:prSet>
      <dgm:spPr/>
    </dgm:pt>
    <dgm:pt modelId="{32CBBA10-4C9C-4065-9F78-0ACC0EF0F5CF}" type="pres">
      <dgm:prSet presAssocID="{45DE06AB-FB43-4099-A11B-B470FE8191CC}" presName="spaceBetweenRectangles" presStyleCnt="0"/>
      <dgm:spPr/>
    </dgm:pt>
    <dgm:pt modelId="{B06FCF33-2549-487E-BE13-BD1D0F17ECEE}" type="pres">
      <dgm:prSet presAssocID="{1C934FDE-4A02-44D8-B963-E7839CED01F8}" presName="parentLin" presStyleCnt="0"/>
      <dgm:spPr/>
    </dgm:pt>
    <dgm:pt modelId="{33260583-BD2A-4CCC-9B7B-57979784F222}" type="pres">
      <dgm:prSet presAssocID="{1C934FDE-4A02-44D8-B963-E7839CED01F8}" presName="parentLeftMargin" presStyleLbl="node1" presStyleIdx="3" presStyleCnt="5"/>
      <dgm:spPr/>
    </dgm:pt>
    <dgm:pt modelId="{9B0D2C51-A088-4782-B658-DA966B27DDDC}" type="pres">
      <dgm:prSet presAssocID="{1C934FDE-4A02-44D8-B963-E7839CED01F8}" presName="parentText" presStyleLbl="node1" presStyleIdx="4" presStyleCnt="5" custScaleY="256537">
        <dgm:presLayoutVars>
          <dgm:chMax val="0"/>
          <dgm:bulletEnabled val="1"/>
        </dgm:presLayoutVars>
      </dgm:prSet>
      <dgm:spPr/>
    </dgm:pt>
    <dgm:pt modelId="{7A2E7A8C-049A-44B1-A792-E6401A98F0EB}" type="pres">
      <dgm:prSet presAssocID="{1C934FDE-4A02-44D8-B963-E7839CED01F8}" presName="negativeSpace" presStyleCnt="0"/>
      <dgm:spPr/>
    </dgm:pt>
    <dgm:pt modelId="{72FF966F-AA70-45B4-8710-89C3D1C460D5}" type="pres">
      <dgm:prSet presAssocID="{1C934FDE-4A02-44D8-B963-E7839CED01F8}" presName="childText" presStyleLbl="conFgAcc1" presStyleIdx="4" presStyleCnt="5">
        <dgm:presLayoutVars>
          <dgm:bulletEnabled val="1"/>
        </dgm:presLayoutVars>
      </dgm:prSet>
      <dgm:spPr/>
    </dgm:pt>
  </dgm:ptLst>
  <dgm:cxnLst>
    <dgm:cxn modelId="{8D01E102-3411-45BB-A815-8D60506D5337}" type="presOf" srcId="{1C934FDE-4A02-44D8-B963-E7839CED01F8}" destId="{9B0D2C51-A088-4782-B658-DA966B27DDDC}" srcOrd="1" destOrd="0" presId="urn:microsoft.com/office/officeart/2005/8/layout/list1"/>
    <dgm:cxn modelId="{FA088517-360B-4CF5-8E33-64DA211CDA5E}" type="presOf" srcId="{1C934FDE-4A02-44D8-B963-E7839CED01F8}" destId="{33260583-BD2A-4CCC-9B7B-57979784F222}" srcOrd="0" destOrd="0" presId="urn:microsoft.com/office/officeart/2005/8/layout/list1"/>
    <dgm:cxn modelId="{E126B323-23CE-437D-A524-14573AFEEA88}" type="presOf" srcId="{A3A74517-3048-43CB-B1CA-5C79BFAE6040}" destId="{84F43B71-C6BB-458B-A854-136DD1DFE460}" srcOrd="0" destOrd="0" presId="urn:microsoft.com/office/officeart/2005/8/layout/list1"/>
    <dgm:cxn modelId="{73C4152C-F19B-4B19-AC5B-7ED97CBCF445}" srcId="{A9C27AC2-31B7-4F03-830D-BCB18393EA4C}" destId="{A3A74517-3048-43CB-B1CA-5C79BFAE6040}" srcOrd="2" destOrd="0" parTransId="{6C1701A2-1632-4885-9546-BF1FC91B0C1B}" sibTransId="{867E5FDD-9E9C-4D5C-AA42-3C914D2D146C}"/>
    <dgm:cxn modelId="{BDA5AD33-5F07-4F16-AC86-4006AFFB3295}" type="presOf" srcId="{207EADB5-612E-4782-BB51-6FEFE736453D}" destId="{20F807FB-E759-43D8-BA81-0DE900970BC1}" srcOrd="0" destOrd="0" presId="urn:microsoft.com/office/officeart/2005/8/layout/list1"/>
    <dgm:cxn modelId="{C8A7C777-B893-4F41-835A-00D28C9B15BF}" type="presOf" srcId="{A3A74517-3048-43CB-B1CA-5C79BFAE6040}" destId="{BCDD778E-A095-4B47-8F03-DBB07DE3CCF9}" srcOrd="1" destOrd="0" presId="urn:microsoft.com/office/officeart/2005/8/layout/list1"/>
    <dgm:cxn modelId="{01676A81-0DE6-4A33-ADE3-E5A5B4382A6C}" type="presOf" srcId="{6800A49C-41F3-455D-90D1-9E3D9B37DDE4}" destId="{C13DEE82-0A3B-4E9B-9215-A45542800828}" srcOrd="1" destOrd="0" presId="urn:microsoft.com/office/officeart/2005/8/layout/list1"/>
    <dgm:cxn modelId="{C26F679B-3AC0-43E0-88F3-81AF01E9163A}" type="presOf" srcId="{207EADB5-612E-4782-BB51-6FEFE736453D}" destId="{C94E7809-5B4E-49CB-A5B7-C96D722E5187}" srcOrd="1" destOrd="0" presId="urn:microsoft.com/office/officeart/2005/8/layout/list1"/>
    <dgm:cxn modelId="{582A619E-964E-4ECF-AEED-CF2A9EBAD0C2}" type="presOf" srcId="{989B4C73-EA12-4DD7-8B72-2C97B5A87BC5}" destId="{479D948C-5789-4F65-876C-AB3523A1317B}" srcOrd="1" destOrd="0" presId="urn:microsoft.com/office/officeart/2005/8/layout/list1"/>
    <dgm:cxn modelId="{501127C9-4713-4726-823A-96D0AADD37C2}" srcId="{A9C27AC2-31B7-4F03-830D-BCB18393EA4C}" destId="{989B4C73-EA12-4DD7-8B72-2C97B5A87BC5}" srcOrd="1" destOrd="0" parTransId="{C44F079B-C8E1-4186-A792-68BAC10B5E96}" sibTransId="{448FA5B0-D76B-4F71-A338-5BA7AC690C58}"/>
    <dgm:cxn modelId="{971B40CA-92CA-4C9B-A8A4-02955DBA8AC3}" type="presOf" srcId="{989B4C73-EA12-4DD7-8B72-2C97B5A87BC5}" destId="{53279EB2-CB0B-4FE9-86A0-725763C74E11}" srcOrd="0" destOrd="0" presId="urn:microsoft.com/office/officeart/2005/8/layout/list1"/>
    <dgm:cxn modelId="{424AEBD0-651F-4C5C-9E9D-EA759E082D67}" srcId="{A9C27AC2-31B7-4F03-830D-BCB18393EA4C}" destId="{6800A49C-41F3-455D-90D1-9E3D9B37DDE4}" srcOrd="3" destOrd="0" parTransId="{B87F65A3-63D6-4B6E-BCE3-EBDF73537524}" sibTransId="{45DE06AB-FB43-4099-A11B-B470FE8191CC}"/>
    <dgm:cxn modelId="{14A211D6-E3A6-441C-AA1E-463DEF05BA32}" type="presOf" srcId="{6800A49C-41F3-455D-90D1-9E3D9B37DDE4}" destId="{2319EA38-F138-46D6-B622-1A61AD951761}" srcOrd="0" destOrd="0" presId="urn:microsoft.com/office/officeart/2005/8/layout/list1"/>
    <dgm:cxn modelId="{1EE8DAEB-16C7-4874-B3C9-6C24F69F874B}" type="presOf" srcId="{A9C27AC2-31B7-4F03-830D-BCB18393EA4C}" destId="{579B8D07-9078-41EB-B230-BC177CBDA44C}" srcOrd="0" destOrd="0" presId="urn:microsoft.com/office/officeart/2005/8/layout/list1"/>
    <dgm:cxn modelId="{A6F8B1EF-1883-4418-BCE2-3C9A8208CE54}" srcId="{A9C27AC2-31B7-4F03-830D-BCB18393EA4C}" destId="{1C934FDE-4A02-44D8-B963-E7839CED01F8}" srcOrd="4" destOrd="0" parTransId="{18B41F15-F35B-40D5-BC76-0D4F2BD46E3A}" sibTransId="{3785B793-91FE-46B1-9640-61B45A66E1C4}"/>
    <dgm:cxn modelId="{63B33DF7-BF24-4DB2-8EF4-F8B6A1136D3D}" srcId="{A9C27AC2-31B7-4F03-830D-BCB18393EA4C}" destId="{207EADB5-612E-4782-BB51-6FEFE736453D}" srcOrd="0" destOrd="0" parTransId="{580B62B4-C373-4B63-991B-053E42ACD865}" sibTransId="{BBD564D0-1DEA-4826-9139-6753B6A27F76}"/>
    <dgm:cxn modelId="{E54F28AA-14CC-4A37-B160-EB0258292D4E}" type="presParOf" srcId="{579B8D07-9078-41EB-B230-BC177CBDA44C}" destId="{255178A9-3464-4BEA-8434-449899E3926E}" srcOrd="0" destOrd="0" presId="urn:microsoft.com/office/officeart/2005/8/layout/list1"/>
    <dgm:cxn modelId="{57461E73-2438-4EA1-8A3D-C4709DAAB11B}" type="presParOf" srcId="{255178A9-3464-4BEA-8434-449899E3926E}" destId="{20F807FB-E759-43D8-BA81-0DE900970BC1}" srcOrd="0" destOrd="0" presId="urn:microsoft.com/office/officeart/2005/8/layout/list1"/>
    <dgm:cxn modelId="{D449CCEF-54BE-429B-8463-FEDB412ABBA3}" type="presParOf" srcId="{255178A9-3464-4BEA-8434-449899E3926E}" destId="{C94E7809-5B4E-49CB-A5B7-C96D722E5187}" srcOrd="1" destOrd="0" presId="urn:microsoft.com/office/officeart/2005/8/layout/list1"/>
    <dgm:cxn modelId="{59236312-854E-4089-A1E1-F6838FB1EB91}" type="presParOf" srcId="{579B8D07-9078-41EB-B230-BC177CBDA44C}" destId="{3BD62A17-B295-42DE-97F9-3F07CBA6B333}" srcOrd="1" destOrd="0" presId="urn:microsoft.com/office/officeart/2005/8/layout/list1"/>
    <dgm:cxn modelId="{A399494D-94DD-4C59-A31B-2E8FB79D5DD3}" type="presParOf" srcId="{579B8D07-9078-41EB-B230-BC177CBDA44C}" destId="{6728C8DD-EDE8-46F0-97D2-521999636ADC}" srcOrd="2" destOrd="0" presId="urn:microsoft.com/office/officeart/2005/8/layout/list1"/>
    <dgm:cxn modelId="{D9F5309E-26D3-4922-A109-C31FA408EC6E}" type="presParOf" srcId="{579B8D07-9078-41EB-B230-BC177CBDA44C}" destId="{BF16AAEA-4CF0-408C-8EB9-A4B5363E7966}" srcOrd="3" destOrd="0" presId="urn:microsoft.com/office/officeart/2005/8/layout/list1"/>
    <dgm:cxn modelId="{AB04CBE8-C137-4926-BBE9-59C436ADCC36}" type="presParOf" srcId="{579B8D07-9078-41EB-B230-BC177CBDA44C}" destId="{EE44FD49-EE77-45C3-929A-76B85FFE4B41}" srcOrd="4" destOrd="0" presId="urn:microsoft.com/office/officeart/2005/8/layout/list1"/>
    <dgm:cxn modelId="{8E33D211-528D-4AFB-ACFB-367498D99A57}" type="presParOf" srcId="{EE44FD49-EE77-45C3-929A-76B85FFE4B41}" destId="{53279EB2-CB0B-4FE9-86A0-725763C74E11}" srcOrd="0" destOrd="0" presId="urn:microsoft.com/office/officeart/2005/8/layout/list1"/>
    <dgm:cxn modelId="{60403B2B-2214-492A-BEC6-D87410F50EC3}" type="presParOf" srcId="{EE44FD49-EE77-45C3-929A-76B85FFE4B41}" destId="{479D948C-5789-4F65-876C-AB3523A1317B}" srcOrd="1" destOrd="0" presId="urn:microsoft.com/office/officeart/2005/8/layout/list1"/>
    <dgm:cxn modelId="{36109264-4971-4655-9CAD-76AC9491E7DB}" type="presParOf" srcId="{579B8D07-9078-41EB-B230-BC177CBDA44C}" destId="{51A50376-ABBA-4D6D-BBA9-A52BAED0EB07}" srcOrd="5" destOrd="0" presId="urn:microsoft.com/office/officeart/2005/8/layout/list1"/>
    <dgm:cxn modelId="{BC8FA0F8-A310-4583-B092-3AC0EFFDC635}" type="presParOf" srcId="{579B8D07-9078-41EB-B230-BC177CBDA44C}" destId="{D1B99AFA-3F6E-4DDD-AEF7-D52C0E10416D}" srcOrd="6" destOrd="0" presId="urn:microsoft.com/office/officeart/2005/8/layout/list1"/>
    <dgm:cxn modelId="{B8755CD7-E800-46CC-9B6A-0CA26DEBA90B}" type="presParOf" srcId="{579B8D07-9078-41EB-B230-BC177CBDA44C}" destId="{3BEF6082-E4CA-41FA-A5B8-717E8491E481}" srcOrd="7" destOrd="0" presId="urn:microsoft.com/office/officeart/2005/8/layout/list1"/>
    <dgm:cxn modelId="{65666C39-BF6F-4BE1-B181-75D1981EE253}" type="presParOf" srcId="{579B8D07-9078-41EB-B230-BC177CBDA44C}" destId="{53716328-5B3D-4B33-88F6-22D65D8AE657}" srcOrd="8" destOrd="0" presId="urn:microsoft.com/office/officeart/2005/8/layout/list1"/>
    <dgm:cxn modelId="{F8B452FC-ADEF-4CFC-8FDA-66C3613BD6A5}" type="presParOf" srcId="{53716328-5B3D-4B33-88F6-22D65D8AE657}" destId="{84F43B71-C6BB-458B-A854-136DD1DFE460}" srcOrd="0" destOrd="0" presId="urn:microsoft.com/office/officeart/2005/8/layout/list1"/>
    <dgm:cxn modelId="{1BF4B451-B263-493D-9A35-08A43EFD5382}" type="presParOf" srcId="{53716328-5B3D-4B33-88F6-22D65D8AE657}" destId="{BCDD778E-A095-4B47-8F03-DBB07DE3CCF9}" srcOrd="1" destOrd="0" presId="urn:microsoft.com/office/officeart/2005/8/layout/list1"/>
    <dgm:cxn modelId="{E699D289-62D8-4895-96AD-4DC48897C1BE}" type="presParOf" srcId="{579B8D07-9078-41EB-B230-BC177CBDA44C}" destId="{B089DEC3-184F-45CA-BC92-55318BDB10D7}" srcOrd="9" destOrd="0" presId="urn:microsoft.com/office/officeart/2005/8/layout/list1"/>
    <dgm:cxn modelId="{A7B127A6-3983-49D1-96AB-7F6B64784D88}" type="presParOf" srcId="{579B8D07-9078-41EB-B230-BC177CBDA44C}" destId="{5B53EE7E-EC7F-4980-87B3-1CF60DF5F518}" srcOrd="10" destOrd="0" presId="urn:microsoft.com/office/officeart/2005/8/layout/list1"/>
    <dgm:cxn modelId="{29899B58-EE59-48D9-B091-F518F29852BE}" type="presParOf" srcId="{579B8D07-9078-41EB-B230-BC177CBDA44C}" destId="{BB0E1C15-2B77-4F97-87FC-4E30C7E8AA73}" srcOrd="11" destOrd="0" presId="urn:microsoft.com/office/officeart/2005/8/layout/list1"/>
    <dgm:cxn modelId="{171DDB6A-4F26-46B6-9785-E7B18EA1AFFE}" type="presParOf" srcId="{579B8D07-9078-41EB-B230-BC177CBDA44C}" destId="{89DB6156-89C9-4A93-BBA1-5AF5D0204522}" srcOrd="12" destOrd="0" presId="urn:microsoft.com/office/officeart/2005/8/layout/list1"/>
    <dgm:cxn modelId="{7CC0C744-68F9-45E1-B194-4ACAFA5AACEA}" type="presParOf" srcId="{89DB6156-89C9-4A93-BBA1-5AF5D0204522}" destId="{2319EA38-F138-46D6-B622-1A61AD951761}" srcOrd="0" destOrd="0" presId="urn:microsoft.com/office/officeart/2005/8/layout/list1"/>
    <dgm:cxn modelId="{273FE293-AD73-4D70-B3E1-A30A80E6792D}" type="presParOf" srcId="{89DB6156-89C9-4A93-BBA1-5AF5D0204522}" destId="{C13DEE82-0A3B-4E9B-9215-A45542800828}" srcOrd="1" destOrd="0" presId="urn:microsoft.com/office/officeart/2005/8/layout/list1"/>
    <dgm:cxn modelId="{2CFF6EE3-28D2-472D-A0B6-AC045B998633}" type="presParOf" srcId="{579B8D07-9078-41EB-B230-BC177CBDA44C}" destId="{6BFD8332-A733-4E92-B0CD-CEEB2DA250B2}" srcOrd="13" destOrd="0" presId="urn:microsoft.com/office/officeart/2005/8/layout/list1"/>
    <dgm:cxn modelId="{298D838C-246F-4B21-B8D1-7A0727520BDE}" type="presParOf" srcId="{579B8D07-9078-41EB-B230-BC177CBDA44C}" destId="{05DDBAF9-5897-45E4-A343-8CA1F05CBA1E}" srcOrd="14" destOrd="0" presId="urn:microsoft.com/office/officeart/2005/8/layout/list1"/>
    <dgm:cxn modelId="{985C1F1F-3F5E-470D-AF92-C2F475C0F783}" type="presParOf" srcId="{579B8D07-9078-41EB-B230-BC177CBDA44C}" destId="{32CBBA10-4C9C-4065-9F78-0ACC0EF0F5CF}" srcOrd="15" destOrd="0" presId="urn:microsoft.com/office/officeart/2005/8/layout/list1"/>
    <dgm:cxn modelId="{2F998F4A-2443-46C7-8D03-27A1F5B4D597}" type="presParOf" srcId="{579B8D07-9078-41EB-B230-BC177CBDA44C}" destId="{B06FCF33-2549-487E-BE13-BD1D0F17ECEE}" srcOrd="16" destOrd="0" presId="urn:microsoft.com/office/officeart/2005/8/layout/list1"/>
    <dgm:cxn modelId="{05856E4E-D4AB-4986-8F8E-8B711B2F146F}" type="presParOf" srcId="{B06FCF33-2549-487E-BE13-BD1D0F17ECEE}" destId="{33260583-BD2A-4CCC-9B7B-57979784F222}" srcOrd="0" destOrd="0" presId="urn:microsoft.com/office/officeart/2005/8/layout/list1"/>
    <dgm:cxn modelId="{05A08163-FB71-47C5-A39D-8EF4EE517994}" type="presParOf" srcId="{B06FCF33-2549-487E-BE13-BD1D0F17ECEE}" destId="{9B0D2C51-A088-4782-B658-DA966B27DDDC}" srcOrd="1" destOrd="0" presId="urn:microsoft.com/office/officeart/2005/8/layout/list1"/>
    <dgm:cxn modelId="{617227B4-5B0F-4910-BE52-FCFB5EE8DA6C}" type="presParOf" srcId="{579B8D07-9078-41EB-B230-BC177CBDA44C}" destId="{7A2E7A8C-049A-44B1-A792-E6401A98F0EB}" srcOrd="17" destOrd="0" presId="urn:microsoft.com/office/officeart/2005/8/layout/list1"/>
    <dgm:cxn modelId="{CD4BAA4E-42C4-4CEF-8540-356D5277D440}" type="presParOf" srcId="{579B8D07-9078-41EB-B230-BC177CBDA44C}" destId="{72FF966F-AA70-45B4-8710-89C3D1C460D5}"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28C8DD-EDE8-46F0-97D2-521999636ADC}">
      <dsp:nvSpPr>
        <dsp:cNvPr id="0" name=""/>
        <dsp:cNvSpPr/>
      </dsp:nvSpPr>
      <dsp:spPr>
        <a:xfrm>
          <a:off x="0" y="568617"/>
          <a:ext cx="10058399" cy="201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4E7809-5B4E-49CB-A5B7-C96D722E5187}">
      <dsp:nvSpPr>
        <dsp:cNvPr id="0" name=""/>
        <dsp:cNvSpPr/>
      </dsp:nvSpPr>
      <dsp:spPr>
        <a:xfrm>
          <a:off x="502428" y="60429"/>
          <a:ext cx="7034004" cy="62626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129" tIns="0" rIns="266129" bIns="0" numCol="1" spcCol="1270" anchor="ctr" anchorCtr="0">
          <a:noAutofit/>
        </a:bodyPr>
        <a:lstStyle/>
        <a:p>
          <a:pPr marL="0" lvl="0" indent="0" algn="l" defTabSz="444500">
            <a:lnSpc>
              <a:spcPct val="90000"/>
            </a:lnSpc>
            <a:spcBef>
              <a:spcPct val="0"/>
            </a:spcBef>
            <a:spcAft>
              <a:spcPct val="35000"/>
            </a:spcAft>
            <a:buNone/>
          </a:pPr>
          <a:r>
            <a:rPr lang="el-GR" sz="1000" kern="1200" dirty="0"/>
            <a:t> </a:t>
          </a:r>
          <a:r>
            <a:rPr lang="el-GR" sz="1400" kern="1200" dirty="0"/>
            <a:t>Η βαρύτητα είναι υπεύθυνη για την τροχιά της γης και των υπόλοιπων πλανητών γύρω από τον ήλιο</a:t>
          </a:r>
        </a:p>
      </dsp:txBody>
      <dsp:txXfrm>
        <a:off x="533000" y="91001"/>
        <a:ext cx="6972860" cy="565123"/>
      </dsp:txXfrm>
    </dsp:sp>
    <dsp:sp modelId="{D1B99AFA-3F6E-4DDD-AEF7-D52C0E10416D}">
      <dsp:nvSpPr>
        <dsp:cNvPr id="0" name=""/>
        <dsp:cNvSpPr/>
      </dsp:nvSpPr>
      <dsp:spPr>
        <a:xfrm>
          <a:off x="0" y="1351278"/>
          <a:ext cx="10058399" cy="201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9D948C-5789-4F65-876C-AB3523A1317B}">
      <dsp:nvSpPr>
        <dsp:cNvPr id="0" name=""/>
        <dsp:cNvSpPr/>
      </dsp:nvSpPr>
      <dsp:spPr>
        <a:xfrm>
          <a:off x="502428" y="813417"/>
          <a:ext cx="7034004" cy="655941"/>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129" tIns="0" rIns="266129" bIns="0" numCol="1" spcCol="1270" anchor="ctr" anchorCtr="0">
          <a:noAutofit/>
        </a:bodyPr>
        <a:lstStyle/>
        <a:p>
          <a:pPr marL="0" lvl="0" indent="0" algn="l" defTabSz="622300">
            <a:lnSpc>
              <a:spcPct val="90000"/>
            </a:lnSpc>
            <a:spcBef>
              <a:spcPct val="0"/>
            </a:spcBef>
            <a:spcAft>
              <a:spcPct val="35000"/>
            </a:spcAft>
            <a:buNone/>
          </a:pPr>
          <a:r>
            <a:rPr lang="el-GR" sz="1400" kern="1200" dirty="0"/>
            <a:t> Η βαρύτητα είναι υπεύθυνη για την τροχιά της σελήνης γύρω από τη γη. </a:t>
          </a:r>
        </a:p>
      </dsp:txBody>
      <dsp:txXfrm>
        <a:off x="534448" y="845437"/>
        <a:ext cx="6969964" cy="591901"/>
      </dsp:txXfrm>
    </dsp:sp>
    <dsp:sp modelId="{5B53EE7E-EC7F-4980-87B3-1CF60DF5F518}">
      <dsp:nvSpPr>
        <dsp:cNvPr id="0" name=""/>
        <dsp:cNvSpPr/>
      </dsp:nvSpPr>
      <dsp:spPr>
        <a:xfrm>
          <a:off x="0" y="2148948"/>
          <a:ext cx="10058399" cy="201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CDD778E-A095-4B47-8F03-DBB07DE3CCF9}">
      <dsp:nvSpPr>
        <dsp:cNvPr id="0" name=""/>
        <dsp:cNvSpPr/>
      </dsp:nvSpPr>
      <dsp:spPr>
        <a:xfrm>
          <a:off x="502428" y="1596078"/>
          <a:ext cx="7034004" cy="67094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129" tIns="0" rIns="266129" bIns="0" numCol="1" spcCol="1270" anchor="ctr" anchorCtr="0">
          <a:noAutofit/>
        </a:bodyPr>
        <a:lstStyle/>
        <a:p>
          <a:pPr marL="0" lvl="0" indent="0" algn="l" defTabSz="622300">
            <a:lnSpc>
              <a:spcPct val="90000"/>
            </a:lnSpc>
            <a:spcBef>
              <a:spcPct val="0"/>
            </a:spcBef>
            <a:spcAft>
              <a:spcPct val="35000"/>
            </a:spcAft>
            <a:buNone/>
          </a:pPr>
          <a:r>
            <a:rPr lang="el-GR" sz="1400" kern="1200" dirty="0"/>
            <a:t> Η βαρύτητα είναι υπεύθυνη για τον σχηματισμό παλιρροιών και άλλα φυσικά φαινόμενα που παρατηρούμε.</a:t>
          </a:r>
        </a:p>
      </dsp:txBody>
      <dsp:txXfrm>
        <a:off x="535181" y="1628831"/>
        <a:ext cx="6968498" cy="605443"/>
      </dsp:txXfrm>
    </dsp:sp>
    <dsp:sp modelId="{05DDBAF9-5897-45E4-A343-8CA1F05CBA1E}">
      <dsp:nvSpPr>
        <dsp:cNvPr id="0" name=""/>
        <dsp:cNvSpPr/>
      </dsp:nvSpPr>
      <dsp:spPr>
        <a:xfrm>
          <a:off x="0" y="3028137"/>
          <a:ext cx="10058399" cy="201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13DEE82-0A3B-4E9B-9215-A45542800828}">
      <dsp:nvSpPr>
        <dsp:cNvPr id="0" name=""/>
        <dsp:cNvSpPr/>
      </dsp:nvSpPr>
      <dsp:spPr>
        <a:xfrm>
          <a:off x="502428" y="2393748"/>
          <a:ext cx="7034004" cy="75246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129" tIns="0" rIns="266129" bIns="0" numCol="1" spcCol="1270" anchor="ctr" anchorCtr="0">
          <a:noAutofit/>
        </a:bodyPr>
        <a:lstStyle/>
        <a:p>
          <a:pPr marL="0" lvl="0" indent="0" algn="l" defTabSz="622300">
            <a:lnSpc>
              <a:spcPct val="90000"/>
            </a:lnSpc>
            <a:spcBef>
              <a:spcPct val="0"/>
            </a:spcBef>
            <a:spcAft>
              <a:spcPct val="35000"/>
            </a:spcAft>
            <a:buNone/>
          </a:pPr>
          <a:r>
            <a:rPr lang="el-GR" sz="1400" kern="1200" dirty="0"/>
            <a:t>Ένα ρολόι που λειτουργεί με ένα εκκρεμές βασίζει τη λειτουργία του στη δύναμη της βαρύτητας για τον υπολογισμό του χρόνου</a:t>
          </a:r>
          <a:r>
            <a:rPr lang="el-GR" sz="1000" kern="1200" dirty="0"/>
            <a:t>.</a:t>
          </a:r>
        </a:p>
      </dsp:txBody>
      <dsp:txXfrm>
        <a:off x="539161" y="2430481"/>
        <a:ext cx="6960538" cy="679003"/>
      </dsp:txXfrm>
    </dsp:sp>
    <dsp:sp modelId="{72FF966F-AA70-45B4-8710-89C3D1C460D5}">
      <dsp:nvSpPr>
        <dsp:cNvPr id="0" name=""/>
        <dsp:cNvSpPr/>
      </dsp:nvSpPr>
      <dsp:spPr>
        <a:xfrm>
          <a:off x="0" y="3760695"/>
          <a:ext cx="10058399" cy="20160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0D2C51-A088-4782-B658-DA966B27DDDC}">
      <dsp:nvSpPr>
        <dsp:cNvPr id="0" name=""/>
        <dsp:cNvSpPr/>
      </dsp:nvSpPr>
      <dsp:spPr>
        <a:xfrm>
          <a:off x="502428" y="3272937"/>
          <a:ext cx="7034004" cy="60583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129" tIns="0" rIns="266129" bIns="0" numCol="1" spcCol="1270" anchor="ctr" anchorCtr="0">
          <a:noAutofit/>
        </a:bodyPr>
        <a:lstStyle/>
        <a:p>
          <a:pPr marL="0" lvl="0" indent="0" algn="l" defTabSz="622300">
            <a:lnSpc>
              <a:spcPct val="90000"/>
            </a:lnSpc>
            <a:spcBef>
              <a:spcPct val="0"/>
            </a:spcBef>
            <a:spcAft>
              <a:spcPct val="35000"/>
            </a:spcAft>
            <a:buNone/>
          </a:pPr>
          <a:r>
            <a:rPr lang="el-GR" sz="1400" kern="1200" dirty="0"/>
            <a:t>οι τεχνητοί δορυφόροι είναι και αυτοί μια εφαρμογή της βαρύτητας</a:t>
          </a:r>
        </a:p>
      </dsp:txBody>
      <dsp:txXfrm>
        <a:off x="532003" y="3302512"/>
        <a:ext cx="6974854" cy="546687"/>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57223307-A297-4EF4-96C6-96513A97D0D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l-GR"/>
              <a:t>Παιδαγωγικό τμήμα δημοτικής εκπαίδευσης.</a:t>
            </a:r>
          </a:p>
        </p:txBody>
      </p:sp>
      <p:sp>
        <p:nvSpPr>
          <p:cNvPr id="3" name="Θέση ημερομηνίας 2">
            <a:extLst>
              <a:ext uri="{FF2B5EF4-FFF2-40B4-BE49-F238E27FC236}">
                <a16:creationId xmlns:a16="http://schemas.microsoft.com/office/drawing/2014/main" id="{E6D5C2C0-2782-4E75-A63C-28483825893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CAECFEA-E4A9-4411-8025-79AE0E136535}" type="datetimeFigureOut">
              <a:rPr lang="el-GR" smtClean="0"/>
              <a:t>2/6/2018</a:t>
            </a:fld>
            <a:endParaRPr lang="el-GR"/>
          </a:p>
        </p:txBody>
      </p:sp>
      <p:sp>
        <p:nvSpPr>
          <p:cNvPr id="4" name="Θέση υποσέλιδου 3">
            <a:extLst>
              <a:ext uri="{FF2B5EF4-FFF2-40B4-BE49-F238E27FC236}">
                <a16:creationId xmlns:a16="http://schemas.microsoft.com/office/drawing/2014/main" id="{94A21DFA-56BE-4D9F-A940-12BCF6E3E3A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C1A1C715-A905-49AC-A51C-2629B0FF23D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0D07A78-0CF5-4D38-8C6F-3F8401B4E426}" type="slidenum">
              <a:rPr lang="el-GR" smtClean="0"/>
              <a:t>‹#›</a:t>
            </a:fld>
            <a:endParaRPr lang="el-GR"/>
          </a:p>
        </p:txBody>
      </p:sp>
    </p:spTree>
    <p:extLst>
      <p:ext uri="{BB962C8B-B14F-4D97-AF65-F5344CB8AC3E}">
        <p14:creationId xmlns:p14="http://schemas.microsoft.com/office/powerpoint/2010/main" val="7619139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5340EC-A3E3-4783-8186-BED4BE4C1E36}" type="slidenum">
              <a:rPr lang="el-GR" smtClean="0"/>
              <a:t>‹#›</a:t>
            </a:fld>
            <a:endParaRPr lang="el-GR"/>
          </a:p>
        </p:txBody>
      </p:sp>
    </p:spTree>
    <p:extLst>
      <p:ext uri="{BB962C8B-B14F-4D97-AF65-F5344CB8AC3E}">
        <p14:creationId xmlns:p14="http://schemas.microsoft.com/office/powerpoint/2010/main" val="87551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Διαφάνεια τίτλου">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bg1"/>
                </a:solidFill>
                <a:highlight>
                  <a:srgbClr val="000000"/>
                </a:highlight>
              </a:defRPr>
            </a:lvl1pPr>
          </a:lstStyle>
          <a:p>
            <a:r>
              <a:rPr lang="el-GR" dirty="0"/>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l-GR"/>
              <a:t>Κάντε κλικ για να επεξεργαστείτε τον υπότιτλο του υποδείγματος</a:t>
            </a:r>
            <a:endParaRPr lang="en-US" dirty="0"/>
          </a:p>
        </p:txBody>
      </p:sp>
      <p:pic>
        <p:nvPicPr>
          <p:cNvPr id="10" name="Εικόνα 9">
            <a:extLst>
              <a:ext uri="{FF2B5EF4-FFF2-40B4-BE49-F238E27FC236}">
                <a16:creationId xmlns:a16="http://schemas.microsoft.com/office/drawing/2014/main" id="{9EB66762-5DA6-454A-BF55-43A0BF6B6C7F}"/>
              </a:ext>
            </a:extLst>
          </p:cNvPr>
          <p:cNvPicPr>
            <a:picLocks noChangeAspect="1"/>
          </p:cNvPicPr>
          <p:nvPr userDrawn="1"/>
        </p:nvPicPr>
        <p:blipFill>
          <a:blip r:embed="rId2"/>
          <a:stretch>
            <a:fillRect/>
          </a:stretch>
        </p:blipFill>
        <p:spPr>
          <a:xfrm>
            <a:off x="764597" y="5324510"/>
            <a:ext cx="2214130" cy="1533490"/>
          </a:xfrm>
          <a:prstGeom prst="rect">
            <a:avLst/>
          </a:prstGeom>
        </p:spPr>
      </p:pic>
      <p:sp>
        <p:nvSpPr>
          <p:cNvPr id="4" name="Date Placeholder 3"/>
          <p:cNvSpPr>
            <a:spLocks noGrp="1"/>
          </p:cNvSpPr>
          <p:nvPr>
            <p:ph type="dt" sz="half" idx="10"/>
          </p:nvPr>
        </p:nvSpPr>
        <p:spPr/>
        <p:txBody>
          <a:bodyPr/>
          <a:lstStyle/>
          <a:p>
            <a:endParaRPr lang="el-GR" dirty="0"/>
          </a:p>
        </p:txBody>
      </p:sp>
      <p:sp>
        <p:nvSpPr>
          <p:cNvPr id="5" name="Footer Placeholder 4"/>
          <p:cNvSpPr>
            <a:spLocks noGrp="1"/>
          </p:cNvSpPr>
          <p:nvPr>
            <p:ph type="ftr" sz="quarter" idx="11"/>
          </p:nvPr>
        </p:nvSpPr>
        <p:spPr/>
        <p:txBody>
          <a:bodyPr/>
          <a:lstStyle/>
          <a:p>
            <a:r>
              <a:rPr lang="el-GR" dirty="0"/>
              <a:t>Η Βαρύτητα</a:t>
            </a:r>
          </a:p>
        </p:txBody>
      </p:sp>
      <p:sp>
        <p:nvSpPr>
          <p:cNvPr id="6" name="Slide Number Placeholder 5"/>
          <p:cNvSpPr>
            <a:spLocks noGrp="1"/>
          </p:cNvSpPr>
          <p:nvPr>
            <p:ph type="sldNum" sz="quarter" idx="12"/>
          </p:nvPr>
        </p:nvSpPr>
        <p:spPr/>
        <p:txBody>
          <a:bodyPr/>
          <a:lstStyle/>
          <a:p>
            <a:fld id="{87009115-CDBE-4301-A0EC-7110F782663E}" type="slidenum">
              <a:rPr lang="el-GR" smtClean="0"/>
              <a:t>‹#›</a:t>
            </a:fld>
            <a:endParaRPr lang="el-G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Εικόνα 10">
            <a:extLst>
              <a:ext uri="{FF2B5EF4-FFF2-40B4-BE49-F238E27FC236}">
                <a16:creationId xmlns:a16="http://schemas.microsoft.com/office/drawing/2014/main" id="{3A1728AD-380C-4482-AC55-725631013652}"/>
              </a:ext>
            </a:extLst>
          </p:cNvPr>
          <p:cNvPicPr>
            <a:picLocks noChangeAspect="1"/>
          </p:cNvPicPr>
          <p:nvPr userDrawn="1"/>
        </p:nvPicPr>
        <p:blipFill>
          <a:blip r:embed="rId3"/>
          <a:stretch>
            <a:fillRect/>
          </a:stretch>
        </p:blipFill>
        <p:spPr>
          <a:xfrm>
            <a:off x="0" y="0"/>
            <a:ext cx="1143001" cy="1143001"/>
          </a:xfrm>
          <a:prstGeom prst="rect">
            <a:avLst/>
          </a:prstGeom>
        </p:spPr>
      </p:pic>
      <p:sp>
        <p:nvSpPr>
          <p:cNvPr id="16" name="Θέση κειμένου 15">
            <a:extLst>
              <a:ext uri="{FF2B5EF4-FFF2-40B4-BE49-F238E27FC236}">
                <a16:creationId xmlns:a16="http://schemas.microsoft.com/office/drawing/2014/main" id="{2125CF85-3B51-43AC-ACDC-CAFAD2F6C289}"/>
              </a:ext>
            </a:extLst>
          </p:cNvPr>
          <p:cNvSpPr>
            <a:spLocks noGrp="1"/>
          </p:cNvSpPr>
          <p:nvPr>
            <p:ph type="body" sz="quarter" idx="13" hasCustomPrompt="1"/>
          </p:nvPr>
        </p:nvSpPr>
        <p:spPr>
          <a:xfrm>
            <a:off x="1143000" y="263525"/>
            <a:ext cx="3663950" cy="365125"/>
          </a:xfrm>
        </p:spPr>
        <p:txBody>
          <a:bodyPr/>
          <a:lstStyle>
            <a:lvl1pPr>
              <a:defRPr sz="1400"/>
            </a:lvl1pPr>
          </a:lstStyle>
          <a:p>
            <a:pPr lvl="0"/>
            <a:r>
              <a:rPr lang="el-GR" dirty="0"/>
              <a:t>Παιδαγωγικό Τμήμα Δημοτικής Εκπαίδευσης</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Tree>
    <p:extLst>
      <p:ext uri="{BB962C8B-B14F-4D97-AF65-F5344CB8AC3E}">
        <p14:creationId xmlns:p14="http://schemas.microsoft.com/office/powerpoint/2010/main" val="2754650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r>
              <a:rPr lang="el-GR"/>
              <a:t>Η Βαρύτητα</a:t>
            </a:r>
          </a:p>
        </p:txBody>
      </p:sp>
      <p:sp>
        <p:nvSpPr>
          <p:cNvPr id="7" name="Slide Number Placeholder 6"/>
          <p:cNvSpPr>
            <a:spLocks noGrp="1"/>
          </p:cNvSpPr>
          <p:nvPr>
            <p:ph type="sldNum" sz="quarter" idx="12"/>
          </p:nvPr>
        </p:nvSpPr>
        <p:spPr/>
        <p:txBody>
          <a:bodyPr/>
          <a:lstStyle/>
          <a:p>
            <a:fld id="{87009115-CDBE-4301-A0EC-7110F782663E}" type="slidenum">
              <a:rPr lang="el-GR" smtClean="0"/>
              <a:t>‹#›</a:t>
            </a:fld>
            <a:endParaRPr lang="el-GR"/>
          </a:p>
        </p:txBody>
      </p:sp>
    </p:spTree>
    <p:extLst>
      <p:ext uri="{BB962C8B-B14F-4D97-AF65-F5344CB8AC3E}">
        <p14:creationId xmlns:p14="http://schemas.microsoft.com/office/powerpoint/2010/main" val="3686614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r>
              <a:rPr lang="el-GR"/>
              <a:t>Η Βαρύτητα</a:t>
            </a:r>
          </a:p>
        </p:txBody>
      </p:sp>
      <p:sp>
        <p:nvSpPr>
          <p:cNvPr id="6" name="Slide Number Placeholder 5"/>
          <p:cNvSpPr>
            <a:spLocks noGrp="1"/>
          </p:cNvSpPr>
          <p:nvPr>
            <p:ph type="sldNum" sz="quarter" idx="12"/>
          </p:nvPr>
        </p:nvSpPr>
        <p:spPr/>
        <p:txBody>
          <a:bodyPr/>
          <a:lstStyle/>
          <a:p>
            <a:fld id="{87009115-CDBE-4301-A0EC-7110F782663E}" type="slidenum">
              <a:rPr lang="el-GR" smtClean="0"/>
              <a:t>‹#›</a:t>
            </a:fld>
            <a:endParaRPr lang="el-GR"/>
          </a:p>
        </p:txBody>
      </p:sp>
    </p:spTree>
    <p:extLst>
      <p:ext uri="{BB962C8B-B14F-4D97-AF65-F5344CB8AC3E}">
        <p14:creationId xmlns:p14="http://schemas.microsoft.com/office/powerpoint/2010/main" val="2064939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r>
              <a:rPr lang="el-GR"/>
              <a:t>Η Βαρύτητα</a:t>
            </a:r>
          </a:p>
        </p:txBody>
      </p:sp>
      <p:sp>
        <p:nvSpPr>
          <p:cNvPr id="6" name="Slide Number Placeholder 5"/>
          <p:cNvSpPr>
            <a:spLocks noGrp="1"/>
          </p:cNvSpPr>
          <p:nvPr>
            <p:ph type="sldNum" sz="quarter" idx="12"/>
          </p:nvPr>
        </p:nvSpPr>
        <p:spPr/>
        <p:txBody>
          <a:bodyPr/>
          <a:lstStyle/>
          <a:p>
            <a:fld id="{87009115-CDBE-4301-A0EC-7110F782663E}" type="slidenum">
              <a:rPr lang="el-GR" smtClean="0"/>
              <a:t>‹#›</a:t>
            </a:fld>
            <a:endParaRPr lang="el-GR"/>
          </a:p>
        </p:txBody>
      </p:sp>
    </p:spTree>
    <p:extLst>
      <p:ext uri="{BB962C8B-B14F-4D97-AF65-F5344CB8AC3E}">
        <p14:creationId xmlns:p14="http://schemas.microsoft.com/office/powerpoint/2010/main" val="3879780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96901FA-6285-4153-AEA0-13CECA351CF9}"/>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B4461018-C330-4ECF-B5FE-25C2802A3388}"/>
              </a:ext>
            </a:extLst>
          </p:cNvPr>
          <p:cNvSpPr>
            <a:spLocks noGrp="1"/>
          </p:cNvSpPr>
          <p:nvPr>
            <p:ph type="dt" sz="half" idx="10"/>
          </p:nvPr>
        </p:nvSpPr>
        <p:spPr/>
        <p:txBody>
          <a:bodyPr/>
          <a:lstStyle/>
          <a:p>
            <a:endParaRPr lang="el-GR"/>
          </a:p>
        </p:txBody>
      </p:sp>
      <p:sp>
        <p:nvSpPr>
          <p:cNvPr id="4" name="Θέση υποσέλιδου 3">
            <a:extLst>
              <a:ext uri="{FF2B5EF4-FFF2-40B4-BE49-F238E27FC236}">
                <a16:creationId xmlns:a16="http://schemas.microsoft.com/office/drawing/2014/main" id="{0C37D12D-320F-44E2-B3BB-B8D72FDA3CD8}"/>
              </a:ext>
            </a:extLst>
          </p:cNvPr>
          <p:cNvSpPr>
            <a:spLocks noGrp="1"/>
          </p:cNvSpPr>
          <p:nvPr>
            <p:ph type="ftr" sz="quarter" idx="11"/>
          </p:nvPr>
        </p:nvSpPr>
        <p:spPr/>
        <p:txBody>
          <a:bodyPr/>
          <a:lstStyle/>
          <a:p>
            <a:r>
              <a:rPr lang="el-GR"/>
              <a:t>Η Βαρύτητα</a:t>
            </a:r>
          </a:p>
        </p:txBody>
      </p:sp>
      <p:sp>
        <p:nvSpPr>
          <p:cNvPr id="5" name="Θέση αριθμού διαφάνειας 4">
            <a:extLst>
              <a:ext uri="{FF2B5EF4-FFF2-40B4-BE49-F238E27FC236}">
                <a16:creationId xmlns:a16="http://schemas.microsoft.com/office/drawing/2014/main" id="{7D9CAA8D-B31E-4BFA-B538-4545EA1CEA36}"/>
              </a:ext>
            </a:extLst>
          </p:cNvPr>
          <p:cNvSpPr>
            <a:spLocks noGrp="1"/>
          </p:cNvSpPr>
          <p:nvPr>
            <p:ph type="sldNum" sz="quarter" idx="12"/>
          </p:nvPr>
        </p:nvSpPr>
        <p:spPr/>
        <p:txBody>
          <a:bodyPr/>
          <a:lstStyle/>
          <a:p>
            <a:fld id="{87009115-CDBE-4301-A0EC-7110F782663E}" type="slidenum">
              <a:rPr lang="el-GR" smtClean="0"/>
              <a:t>‹#›</a:t>
            </a:fld>
            <a:endParaRPr lang="el-GR"/>
          </a:p>
        </p:txBody>
      </p:sp>
    </p:spTree>
    <p:extLst>
      <p:ext uri="{BB962C8B-B14F-4D97-AF65-F5344CB8AC3E}">
        <p14:creationId xmlns:p14="http://schemas.microsoft.com/office/powerpoint/2010/main" val="995617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solidFill>
                  <a:schemeClr val="bg1"/>
                </a:solidFill>
                <a:highlight>
                  <a:srgbClr val="000000"/>
                </a:highlight>
              </a:defRPr>
            </a:lvl1pPr>
          </a:lstStyle>
          <a:p>
            <a:r>
              <a:rPr lang="el-GR" dirty="0"/>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pic>
        <p:nvPicPr>
          <p:cNvPr id="7" name="Εικόνα 6">
            <a:extLst>
              <a:ext uri="{FF2B5EF4-FFF2-40B4-BE49-F238E27FC236}">
                <a16:creationId xmlns:a16="http://schemas.microsoft.com/office/drawing/2014/main" id="{7DFA2EEB-FFF1-4222-8AE3-9FE8FD396B4D}"/>
              </a:ext>
            </a:extLst>
          </p:cNvPr>
          <p:cNvPicPr>
            <a:picLocks noChangeAspect="1"/>
          </p:cNvPicPr>
          <p:nvPr userDrawn="1"/>
        </p:nvPicPr>
        <p:blipFill>
          <a:blip r:embed="rId2"/>
          <a:stretch>
            <a:fillRect/>
          </a:stretch>
        </p:blipFill>
        <p:spPr>
          <a:xfrm>
            <a:off x="1144967" y="5403273"/>
            <a:ext cx="2163672" cy="1498543"/>
          </a:xfrm>
          <a:prstGeom prst="rect">
            <a:avLst/>
          </a:prstGeom>
        </p:spPr>
      </p:pic>
      <p:sp>
        <p:nvSpPr>
          <p:cNvPr id="4" name="Date Placeholder 3"/>
          <p:cNvSpPr>
            <a:spLocks noGrp="1"/>
          </p:cNvSpPr>
          <p:nvPr>
            <p:ph type="dt" sz="half" idx="10"/>
          </p:nvPr>
        </p:nvSpPr>
        <p:spPr/>
        <p:txBody>
          <a:bodyPr/>
          <a:lstStyle/>
          <a:p>
            <a:endParaRPr lang="el-GR" dirty="0"/>
          </a:p>
        </p:txBody>
      </p:sp>
      <p:sp>
        <p:nvSpPr>
          <p:cNvPr id="5" name="Footer Placeholder 4"/>
          <p:cNvSpPr>
            <a:spLocks noGrp="1"/>
          </p:cNvSpPr>
          <p:nvPr>
            <p:ph type="ftr" sz="quarter" idx="11"/>
          </p:nvPr>
        </p:nvSpPr>
        <p:spPr/>
        <p:txBody>
          <a:bodyPr/>
          <a:lstStyle/>
          <a:p>
            <a:r>
              <a:rPr lang="el-GR"/>
              <a:t>Η Βαρύτητα</a:t>
            </a:r>
            <a:endParaRPr lang="el-GR" dirty="0"/>
          </a:p>
        </p:txBody>
      </p:sp>
      <p:sp>
        <p:nvSpPr>
          <p:cNvPr id="6" name="Slide Number Placeholder 5"/>
          <p:cNvSpPr>
            <a:spLocks noGrp="1"/>
          </p:cNvSpPr>
          <p:nvPr>
            <p:ph type="sldNum" sz="quarter" idx="12"/>
          </p:nvPr>
        </p:nvSpPr>
        <p:spPr/>
        <p:txBody>
          <a:bodyPr/>
          <a:lstStyle/>
          <a:p>
            <a:fld id="{87009115-CDBE-4301-A0EC-7110F782663E}" type="slidenum">
              <a:rPr lang="el-GR" smtClean="0"/>
              <a:t>‹#›</a:t>
            </a:fld>
            <a:endParaRPr lang="el-GR"/>
          </a:p>
        </p:txBody>
      </p:sp>
      <p:pic>
        <p:nvPicPr>
          <p:cNvPr id="8" name="Εικόνα 7">
            <a:extLst>
              <a:ext uri="{FF2B5EF4-FFF2-40B4-BE49-F238E27FC236}">
                <a16:creationId xmlns:a16="http://schemas.microsoft.com/office/drawing/2014/main" id="{C10DD600-927F-463F-A95C-10CB4345BAA2}"/>
              </a:ext>
            </a:extLst>
          </p:cNvPr>
          <p:cNvPicPr>
            <a:picLocks noChangeAspect="1"/>
          </p:cNvPicPr>
          <p:nvPr userDrawn="1"/>
        </p:nvPicPr>
        <p:blipFill>
          <a:blip r:embed="rId3"/>
          <a:stretch>
            <a:fillRect/>
          </a:stretch>
        </p:blipFill>
        <p:spPr>
          <a:xfrm>
            <a:off x="0" y="0"/>
            <a:ext cx="1094509" cy="1094509"/>
          </a:xfrm>
          <a:prstGeom prst="rect">
            <a:avLst/>
          </a:prstGeom>
        </p:spPr>
      </p:pic>
      <p:sp>
        <p:nvSpPr>
          <p:cNvPr id="10" name="Θέση κειμένου 9">
            <a:extLst>
              <a:ext uri="{FF2B5EF4-FFF2-40B4-BE49-F238E27FC236}">
                <a16:creationId xmlns:a16="http://schemas.microsoft.com/office/drawing/2014/main" id="{25B81743-7674-4AAF-88CF-19322DAB81EE}"/>
              </a:ext>
            </a:extLst>
          </p:cNvPr>
          <p:cNvSpPr>
            <a:spLocks noGrp="1"/>
          </p:cNvSpPr>
          <p:nvPr>
            <p:ph type="body" sz="quarter" idx="13" hasCustomPrompt="1"/>
          </p:nvPr>
        </p:nvSpPr>
        <p:spPr>
          <a:xfrm>
            <a:off x="1093788" y="33338"/>
            <a:ext cx="4738687" cy="254000"/>
          </a:xfrm>
        </p:spPr>
        <p:txBody>
          <a:bodyPr/>
          <a:lstStyle>
            <a:lvl1pPr>
              <a:defRPr sz="1400" i="1"/>
            </a:lvl1pPr>
          </a:lstStyle>
          <a:p>
            <a:pPr lvl="0"/>
            <a:r>
              <a:rPr lang="el-GR" dirty="0" err="1"/>
              <a:t>Παιδαγωικό</a:t>
            </a:r>
            <a:r>
              <a:rPr lang="el-GR" dirty="0"/>
              <a:t> Τμήμα Δημοτικής Εκπαίδευσης.</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Tree>
    <p:extLst>
      <p:ext uri="{BB962C8B-B14F-4D97-AF65-F5344CB8AC3E}">
        <p14:creationId xmlns:p14="http://schemas.microsoft.com/office/powerpoint/2010/main" val="3328566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r>
              <a:rPr lang="el-GR"/>
              <a:t>Η Βαρύτητα</a:t>
            </a:r>
          </a:p>
        </p:txBody>
      </p:sp>
      <p:sp>
        <p:nvSpPr>
          <p:cNvPr id="6" name="Slide Number Placeholder 5"/>
          <p:cNvSpPr>
            <a:spLocks noGrp="1"/>
          </p:cNvSpPr>
          <p:nvPr>
            <p:ph type="sldNum" sz="quarter" idx="12"/>
          </p:nvPr>
        </p:nvSpPr>
        <p:spPr/>
        <p:txBody>
          <a:bodyPr/>
          <a:lstStyle/>
          <a:p>
            <a:fld id="{87009115-CDBE-4301-A0EC-7110F782663E}" type="slidenum">
              <a:rPr lang="el-GR" smtClean="0"/>
              <a:t>‹#›</a:t>
            </a:fld>
            <a:endParaRPr lang="el-G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5986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r>
              <a:rPr lang="el-GR"/>
              <a:t>Η Βαρύτητα</a:t>
            </a:r>
          </a:p>
        </p:txBody>
      </p:sp>
      <p:sp>
        <p:nvSpPr>
          <p:cNvPr id="7" name="Slide Number Placeholder 6"/>
          <p:cNvSpPr>
            <a:spLocks noGrp="1"/>
          </p:cNvSpPr>
          <p:nvPr>
            <p:ph type="sldNum" sz="quarter" idx="12"/>
          </p:nvPr>
        </p:nvSpPr>
        <p:spPr/>
        <p:txBody>
          <a:bodyPr/>
          <a:lstStyle/>
          <a:p>
            <a:fld id="{87009115-CDBE-4301-A0EC-7110F782663E}" type="slidenum">
              <a:rPr lang="el-GR" smtClean="0"/>
              <a:t>‹#›</a:t>
            </a:fld>
            <a:endParaRPr lang="el-GR"/>
          </a:p>
        </p:txBody>
      </p:sp>
    </p:spTree>
    <p:extLst>
      <p:ext uri="{BB962C8B-B14F-4D97-AF65-F5344CB8AC3E}">
        <p14:creationId xmlns:p14="http://schemas.microsoft.com/office/powerpoint/2010/main" val="2108905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Content Placeholder 3"/>
          <p:cNvSpPr>
            <a:spLocks noGrp="1"/>
          </p:cNvSpPr>
          <p:nvPr>
            <p:ph sz="half" idx="2"/>
          </p:nvPr>
        </p:nvSpPr>
        <p:spPr>
          <a:xfrm>
            <a:off x="1097280" y="2582334"/>
            <a:ext cx="4937760" cy="3378200"/>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Content Placeholder 5"/>
          <p:cNvSpPr>
            <a:spLocks noGrp="1"/>
          </p:cNvSpPr>
          <p:nvPr>
            <p:ph sz="quarter" idx="4"/>
          </p:nvPr>
        </p:nvSpPr>
        <p:spPr>
          <a:xfrm>
            <a:off x="6217920" y="2582334"/>
            <a:ext cx="4937760" cy="3378200"/>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p>
            <a:r>
              <a:rPr lang="el-GR"/>
              <a:t>Η Βαρύτητα</a:t>
            </a:r>
          </a:p>
        </p:txBody>
      </p:sp>
      <p:sp>
        <p:nvSpPr>
          <p:cNvPr id="9" name="Slide Number Placeholder 8"/>
          <p:cNvSpPr>
            <a:spLocks noGrp="1"/>
          </p:cNvSpPr>
          <p:nvPr>
            <p:ph type="sldNum" sz="quarter" idx="12"/>
          </p:nvPr>
        </p:nvSpPr>
        <p:spPr/>
        <p:txBody>
          <a:bodyPr/>
          <a:lstStyle/>
          <a:p>
            <a:fld id="{87009115-CDBE-4301-A0EC-7110F782663E}" type="slidenum">
              <a:rPr lang="el-GR" smtClean="0"/>
              <a:t>‹#›</a:t>
            </a:fld>
            <a:endParaRPr lang="el-GR"/>
          </a:p>
        </p:txBody>
      </p:sp>
    </p:spTree>
    <p:extLst>
      <p:ext uri="{BB962C8B-B14F-4D97-AF65-F5344CB8AC3E}">
        <p14:creationId xmlns:p14="http://schemas.microsoft.com/office/powerpoint/2010/main" val="1520497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endParaRPr lang="el-GR"/>
          </a:p>
        </p:txBody>
      </p:sp>
      <p:sp>
        <p:nvSpPr>
          <p:cNvPr id="4" name="Footer Placeholder 3"/>
          <p:cNvSpPr>
            <a:spLocks noGrp="1"/>
          </p:cNvSpPr>
          <p:nvPr>
            <p:ph type="ftr" sz="quarter" idx="11"/>
          </p:nvPr>
        </p:nvSpPr>
        <p:spPr/>
        <p:txBody>
          <a:bodyPr/>
          <a:lstStyle/>
          <a:p>
            <a:r>
              <a:rPr lang="el-GR"/>
              <a:t>Η Βαρύτητα</a:t>
            </a:r>
          </a:p>
        </p:txBody>
      </p:sp>
      <p:sp>
        <p:nvSpPr>
          <p:cNvPr id="5" name="Slide Number Placeholder 4"/>
          <p:cNvSpPr>
            <a:spLocks noGrp="1"/>
          </p:cNvSpPr>
          <p:nvPr>
            <p:ph type="sldNum" sz="quarter" idx="12"/>
          </p:nvPr>
        </p:nvSpPr>
        <p:spPr/>
        <p:txBody>
          <a:bodyPr/>
          <a:lstStyle/>
          <a:p>
            <a:fld id="{87009115-CDBE-4301-A0EC-7110F782663E}" type="slidenum">
              <a:rPr lang="el-GR" smtClean="0"/>
              <a:t>‹#›</a:t>
            </a:fld>
            <a:endParaRPr lang="el-GR"/>
          </a:p>
        </p:txBody>
      </p:sp>
    </p:spTree>
    <p:extLst>
      <p:ext uri="{BB962C8B-B14F-4D97-AF65-F5344CB8AC3E}">
        <p14:creationId xmlns:p14="http://schemas.microsoft.com/office/powerpoint/2010/main" val="2727836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Κενό">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lvl1pPr>
              <a:defRPr>
                <a:solidFill>
                  <a:srgbClr val="FFFFFF"/>
                </a:solidFill>
              </a:defRPr>
            </a:lvl1pPr>
          </a:lstStyle>
          <a:p>
            <a:r>
              <a:rPr lang="el-GR"/>
              <a:t>Η Βαρύτητα</a:t>
            </a:r>
          </a:p>
        </p:txBody>
      </p:sp>
      <p:sp>
        <p:nvSpPr>
          <p:cNvPr id="9" name="Slide Number Placeholder 8"/>
          <p:cNvSpPr>
            <a:spLocks noGrp="1"/>
          </p:cNvSpPr>
          <p:nvPr>
            <p:ph type="sldNum" sz="quarter" idx="12"/>
          </p:nvPr>
        </p:nvSpPr>
        <p:spPr/>
        <p:txBody>
          <a:bodyPr/>
          <a:lstStyle/>
          <a:p>
            <a:fld id="{87009115-CDBE-4301-A0EC-7110F782663E}" type="slidenum">
              <a:rPr lang="el-GR" smtClean="0"/>
              <a:t>‹#›</a:t>
            </a:fld>
            <a:endParaRPr lang="el-GR"/>
          </a:p>
        </p:txBody>
      </p:sp>
    </p:spTree>
    <p:extLst>
      <p:ext uri="{BB962C8B-B14F-4D97-AF65-F5344CB8AC3E}">
        <p14:creationId xmlns:p14="http://schemas.microsoft.com/office/powerpoint/2010/main" val="621329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lang="el-G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l-GR"/>
              <a:t>Η Βαρύτητα</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7009115-CDBE-4301-A0EC-7110F782663E}" type="slidenum">
              <a:rPr lang="el-GR" smtClean="0"/>
              <a:t>‹#›</a:t>
            </a:fld>
            <a:endParaRPr lang="el-GR"/>
          </a:p>
        </p:txBody>
      </p:sp>
    </p:spTree>
    <p:extLst>
      <p:ext uri="{BB962C8B-B14F-4D97-AF65-F5344CB8AC3E}">
        <p14:creationId xmlns:p14="http://schemas.microsoft.com/office/powerpoint/2010/main" val="1578152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el-G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l-GR"/>
              <a:t>Η Βαρύτητα</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7009115-CDBE-4301-A0EC-7110F782663E}" type="slidenum">
              <a:rPr lang="el-GR" smtClean="0"/>
              <a:t>‹#›</a:t>
            </a:fld>
            <a:endParaRPr lang="el-G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0616539"/>
      </p:ext>
    </p:extLst>
  </p:cSld>
  <p:clrMap bg1="lt1" tx1="dk1" bg2="lt2" tx2="dk2" accent1="accent1" accent2="accent2" accent3="accent3" accent4="accent4" accent5="accent5" accent6="accent6" hlink="hlink" folHlink="folHlink"/>
  <p:sldLayoutIdLst>
    <p:sldLayoutId id="2147483713" r:id="rId1"/>
    <p:sldLayoutId id="2147483724"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46E6C77-8CCC-4810-8EAC-CBCCB256A974}"/>
              </a:ext>
            </a:extLst>
          </p:cNvPr>
          <p:cNvSpPr>
            <a:spLocks noGrp="1"/>
          </p:cNvSpPr>
          <p:nvPr>
            <p:ph type="ctrTitle"/>
          </p:nvPr>
        </p:nvSpPr>
        <p:spPr/>
        <p:txBody>
          <a:bodyPr/>
          <a:lstStyle/>
          <a:p>
            <a:r>
              <a:rPr lang="el-GR" dirty="0"/>
              <a:t>Η Βαρύτητα </a:t>
            </a:r>
            <a:r>
              <a:rPr lang="en-US" dirty="0"/>
              <a:t>power point.</a:t>
            </a:r>
            <a:r>
              <a:rPr lang="el-GR" dirty="0"/>
              <a:t> </a:t>
            </a:r>
          </a:p>
        </p:txBody>
      </p:sp>
      <p:sp>
        <p:nvSpPr>
          <p:cNvPr id="3" name="Υπότιτλος 2">
            <a:extLst>
              <a:ext uri="{FF2B5EF4-FFF2-40B4-BE49-F238E27FC236}">
                <a16:creationId xmlns:a16="http://schemas.microsoft.com/office/drawing/2014/main" id="{258126AA-D897-49C7-A180-289D06414742}"/>
              </a:ext>
            </a:extLst>
          </p:cNvPr>
          <p:cNvSpPr>
            <a:spLocks noGrp="1"/>
          </p:cNvSpPr>
          <p:nvPr>
            <p:ph type="subTitle" idx="1"/>
          </p:nvPr>
        </p:nvSpPr>
        <p:spPr/>
        <p:txBody>
          <a:bodyPr/>
          <a:lstStyle/>
          <a:p>
            <a:r>
              <a:rPr lang="el-GR" dirty="0"/>
              <a:t>Βούλγαρη Ιωάννα</a:t>
            </a:r>
          </a:p>
        </p:txBody>
      </p:sp>
      <p:sp>
        <p:nvSpPr>
          <p:cNvPr id="4" name="Θέση υποσέλιδου 3">
            <a:extLst>
              <a:ext uri="{FF2B5EF4-FFF2-40B4-BE49-F238E27FC236}">
                <a16:creationId xmlns:a16="http://schemas.microsoft.com/office/drawing/2014/main" id="{9A6746E9-5A57-4D83-8273-BC40752A18E3}"/>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52FDBB94-1F4A-40B8-9E71-18330AA23A94}"/>
              </a:ext>
            </a:extLst>
          </p:cNvPr>
          <p:cNvSpPr>
            <a:spLocks noGrp="1"/>
          </p:cNvSpPr>
          <p:nvPr>
            <p:ph type="sldNum" sz="quarter" idx="12"/>
          </p:nvPr>
        </p:nvSpPr>
        <p:spPr/>
        <p:txBody>
          <a:bodyPr/>
          <a:lstStyle/>
          <a:p>
            <a:fld id="{87009115-CDBE-4301-A0EC-7110F782663E}" type="slidenum">
              <a:rPr lang="el-GR" smtClean="0"/>
              <a:t>1</a:t>
            </a:fld>
            <a:endParaRPr lang="el-GR"/>
          </a:p>
        </p:txBody>
      </p:sp>
      <p:sp>
        <p:nvSpPr>
          <p:cNvPr id="6" name="Θέση κειμένου 5">
            <a:extLst>
              <a:ext uri="{FF2B5EF4-FFF2-40B4-BE49-F238E27FC236}">
                <a16:creationId xmlns:a16="http://schemas.microsoft.com/office/drawing/2014/main" id="{315CD974-458A-42B4-A79F-7EAEED079E12}"/>
              </a:ext>
            </a:extLst>
          </p:cNvPr>
          <p:cNvSpPr>
            <a:spLocks noGrp="1"/>
          </p:cNvSpPr>
          <p:nvPr>
            <p:ph type="body" sz="quarter" idx="13"/>
          </p:nvPr>
        </p:nvSpPr>
        <p:spPr>
          <a:xfrm>
            <a:off x="1143000" y="33091"/>
            <a:ext cx="3663950" cy="595560"/>
          </a:xfrm>
        </p:spPr>
        <p:txBody>
          <a:bodyPr>
            <a:normAutofit/>
          </a:bodyPr>
          <a:lstStyle/>
          <a:p>
            <a:r>
              <a:rPr lang="el-GR" i="1" dirty="0"/>
              <a:t>Παιδαγωγικό Τμήμα Δημοτικής Εκπαίδευσης</a:t>
            </a:r>
          </a:p>
        </p:txBody>
      </p:sp>
    </p:spTree>
    <p:extLst>
      <p:ext uri="{BB962C8B-B14F-4D97-AF65-F5344CB8AC3E}">
        <p14:creationId xmlns:p14="http://schemas.microsoft.com/office/powerpoint/2010/main" val="3161123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BA5290A-C578-4059-8A2C-306E9E6E1414}"/>
              </a:ext>
            </a:extLst>
          </p:cNvPr>
          <p:cNvSpPr>
            <a:spLocks noGrp="1"/>
          </p:cNvSpPr>
          <p:nvPr>
            <p:ph type="title"/>
          </p:nvPr>
        </p:nvSpPr>
        <p:spPr/>
        <p:txBody>
          <a:bodyPr/>
          <a:lstStyle/>
          <a:p>
            <a:r>
              <a:rPr lang="el-GR" dirty="0"/>
              <a:t>Η Βαρύτητα</a:t>
            </a:r>
          </a:p>
        </p:txBody>
      </p:sp>
      <p:sp>
        <p:nvSpPr>
          <p:cNvPr id="3" name="Θέση περιεχομένου 2">
            <a:extLst>
              <a:ext uri="{FF2B5EF4-FFF2-40B4-BE49-F238E27FC236}">
                <a16:creationId xmlns:a16="http://schemas.microsoft.com/office/drawing/2014/main" id="{F6C311F3-108D-485C-9FD5-F6E4253AA2BB}"/>
              </a:ext>
            </a:extLst>
          </p:cNvPr>
          <p:cNvSpPr>
            <a:spLocks noGrp="1"/>
          </p:cNvSpPr>
          <p:nvPr>
            <p:ph idx="1"/>
          </p:nvPr>
        </p:nvSpPr>
        <p:spPr/>
        <p:txBody>
          <a:bodyPr>
            <a:normAutofit/>
          </a:bodyPr>
          <a:lstStyle/>
          <a:p>
            <a:r>
              <a:rPr lang="el-GR" dirty="0"/>
              <a:t>Στη φυσική, βαρύτητα ονομάζεται η ιδιότητα των υλικών σωμάτων να έλκουν και να έλκονται αμοιβαία με άλλα υλικά σώματα. Τα </a:t>
            </a:r>
            <a:r>
              <a:rPr lang="el-GR" dirty="0" err="1"/>
              <a:t>ελκόμενα</a:t>
            </a:r>
            <a:r>
              <a:rPr lang="el-GR" dirty="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p:txBody>
      </p:sp>
      <p:sp>
        <p:nvSpPr>
          <p:cNvPr id="4" name="Θέση υποσέλιδου 3">
            <a:extLst>
              <a:ext uri="{FF2B5EF4-FFF2-40B4-BE49-F238E27FC236}">
                <a16:creationId xmlns:a16="http://schemas.microsoft.com/office/drawing/2014/main" id="{4C968A95-DD5E-4536-859A-B81F909EC2C1}"/>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3D161730-34A5-4813-9E3D-3D2FC6F5586F}"/>
              </a:ext>
            </a:extLst>
          </p:cNvPr>
          <p:cNvSpPr>
            <a:spLocks noGrp="1"/>
          </p:cNvSpPr>
          <p:nvPr>
            <p:ph type="sldNum" sz="quarter" idx="12"/>
          </p:nvPr>
        </p:nvSpPr>
        <p:spPr/>
        <p:txBody>
          <a:bodyPr/>
          <a:lstStyle/>
          <a:p>
            <a:fld id="{87009115-CDBE-4301-A0EC-7110F782663E}" type="slidenum">
              <a:rPr lang="el-GR" smtClean="0"/>
              <a:t>2</a:t>
            </a:fld>
            <a:endParaRPr lang="el-GR"/>
          </a:p>
        </p:txBody>
      </p:sp>
      <p:sp>
        <p:nvSpPr>
          <p:cNvPr id="7" name="Θέση κειμένου 6">
            <a:extLst>
              <a:ext uri="{FF2B5EF4-FFF2-40B4-BE49-F238E27FC236}">
                <a16:creationId xmlns:a16="http://schemas.microsoft.com/office/drawing/2014/main" id="{E53AF9A4-8FD2-4CFE-B779-015D95AFA1FB}"/>
              </a:ext>
            </a:extLst>
          </p:cNvPr>
          <p:cNvSpPr>
            <a:spLocks noGrp="1"/>
          </p:cNvSpPr>
          <p:nvPr>
            <p:ph type="body" sz="quarter" idx="13"/>
          </p:nvPr>
        </p:nvSpPr>
        <p:spPr/>
        <p:txBody>
          <a:bodyPr>
            <a:normAutofit fontScale="92500" lnSpcReduction="10000"/>
          </a:bodyPr>
          <a:lstStyle/>
          <a:p>
            <a:r>
              <a:rPr lang="el-GR" sz="1400" i="1" dirty="0"/>
              <a:t>Παιδαγωγικό Τμήμα Δημοτικής Εκπαίδευσης</a:t>
            </a:r>
          </a:p>
        </p:txBody>
      </p:sp>
    </p:spTree>
    <p:extLst>
      <p:ext uri="{BB962C8B-B14F-4D97-AF65-F5344CB8AC3E}">
        <p14:creationId xmlns:p14="http://schemas.microsoft.com/office/powerpoint/2010/main" val="3542081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2BC6757-B672-4664-9998-89F2DFFDC867}"/>
              </a:ext>
            </a:extLst>
          </p:cNvPr>
          <p:cNvSpPr>
            <a:spLocks noGrp="1"/>
          </p:cNvSpPr>
          <p:nvPr>
            <p:ph type="title"/>
          </p:nvPr>
        </p:nvSpPr>
        <p:spPr/>
        <p:txBody>
          <a:bodyPr/>
          <a:lstStyle/>
          <a:p>
            <a:r>
              <a:rPr lang="el-GR" dirty="0"/>
              <a:t>Ποιος ανακάλυψε τη βαρύτητα</a:t>
            </a:r>
          </a:p>
        </p:txBody>
      </p:sp>
      <p:sp>
        <p:nvSpPr>
          <p:cNvPr id="3" name="Θέση περιεχομένου 2">
            <a:extLst>
              <a:ext uri="{FF2B5EF4-FFF2-40B4-BE49-F238E27FC236}">
                <a16:creationId xmlns:a16="http://schemas.microsoft.com/office/drawing/2014/main" id="{602CB819-5587-4B3C-97A6-D824490BAD9C}"/>
              </a:ext>
            </a:extLst>
          </p:cNvPr>
          <p:cNvSpPr>
            <a:spLocks noGrp="1"/>
          </p:cNvSpPr>
          <p:nvPr>
            <p:ph idx="1"/>
          </p:nvPr>
        </p:nvSpPr>
        <p:spPr/>
        <p:txBody>
          <a:bodyPr>
            <a:normAutofit/>
          </a:bodyPr>
          <a:lstStyle/>
          <a:p>
            <a:r>
              <a:rPr lang="el-GR" dirty="0"/>
              <a:t>Ο Νεύτωνας ανακάλυψε τη βαρύτητα καθισμένος κάτω από μία μηλιά, όταν ένα μήλο έπεσε στο κεφάλι του. Έτσι λέει η ιστορία. Αλλά όπως σχεδόν κάθε ιστορία, που μεταφέρθηκε για πολλά χρόνια στον προφορικό λόγο, έχει κάποιες ανακρίβειες. Η θεωρία της βαρύτητας Ο Νεύτωνας ήταν κάτω από μια μηλιά κάποια στιγμή το 1666 και ένα μήλο είχε πράγματι πέσει. Αλλά δεν είχε πέσει στο κεφάλι του. Και η θεωρία του για τη βαρύτητα χρειάστηκε άλλα είκοσι χρόνια για να ολοκληρωθεί. </a:t>
            </a:r>
          </a:p>
          <a:p>
            <a:pPr marL="0" indent="0">
              <a:buNone/>
            </a:pPr>
            <a:endParaRPr lang="el-GR" dirty="0"/>
          </a:p>
        </p:txBody>
      </p:sp>
      <p:sp>
        <p:nvSpPr>
          <p:cNvPr id="4" name="Θέση υποσέλιδου 3">
            <a:extLst>
              <a:ext uri="{FF2B5EF4-FFF2-40B4-BE49-F238E27FC236}">
                <a16:creationId xmlns:a16="http://schemas.microsoft.com/office/drawing/2014/main" id="{DF99AF01-436F-4B7A-867F-B40E6C89FB3D}"/>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34FE332F-3800-4DA6-AD94-C712FE69F48D}"/>
              </a:ext>
            </a:extLst>
          </p:cNvPr>
          <p:cNvSpPr>
            <a:spLocks noGrp="1"/>
          </p:cNvSpPr>
          <p:nvPr>
            <p:ph type="sldNum" sz="quarter" idx="12"/>
          </p:nvPr>
        </p:nvSpPr>
        <p:spPr/>
        <p:txBody>
          <a:bodyPr/>
          <a:lstStyle/>
          <a:p>
            <a:fld id="{87009115-CDBE-4301-A0EC-7110F782663E}" type="slidenum">
              <a:rPr lang="el-GR" smtClean="0"/>
              <a:t>3</a:t>
            </a:fld>
            <a:endParaRPr lang="el-GR"/>
          </a:p>
        </p:txBody>
      </p:sp>
      <p:sp>
        <p:nvSpPr>
          <p:cNvPr id="9" name="Θέση κειμένου 8">
            <a:extLst>
              <a:ext uri="{FF2B5EF4-FFF2-40B4-BE49-F238E27FC236}">
                <a16:creationId xmlns:a16="http://schemas.microsoft.com/office/drawing/2014/main" id="{56979579-D6D7-44F8-8520-A10F46A314EA}"/>
              </a:ext>
            </a:extLst>
          </p:cNvPr>
          <p:cNvSpPr>
            <a:spLocks noGrp="1"/>
          </p:cNvSpPr>
          <p:nvPr>
            <p:ph type="body" sz="quarter" idx="13"/>
          </p:nvPr>
        </p:nvSpPr>
        <p:spPr/>
        <p:txBody>
          <a:bodyPr>
            <a:normAutofit fontScale="92500" lnSpcReduction="10000"/>
          </a:bodyPr>
          <a:lstStyle/>
          <a:p>
            <a:r>
              <a:rPr lang="el-GR" dirty="0"/>
              <a:t>Παιδαγωγικό Τμήμα Δημοτικής Εκπαίδευσης</a:t>
            </a:r>
          </a:p>
        </p:txBody>
      </p:sp>
    </p:spTree>
    <p:extLst>
      <p:ext uri="{BB962C8B-B14F-4D97-AF65-F5344CB8AC3E}">
        <p14:creationId xmlns:p14="http://schemas.microsoft.com/office/powerpoint/2010/main" val="1508848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5CEB353-BBE4-477A-B476-15337B8278AC}"/>
              </a:ext>
            </a:extLst>
          </p:cNvPr>
          <p:cNvSpPr>
            <a:spLocks noGrp="1"/>
          </p:cNvSpPr>
          <p:nvPr>
            <p:ph type="title"/>
          </p:nvPr>
        </p:nvSpPr>
        <p:spPr/>
        <p:txBody>
          <a:bodyPr/>
          <a:lstStyle/>
          <a:p>
            <a:r>
              <a:rPr lang="el-GR" dirty="0"/>
              <a:t>Πως μας επηρεάζει η βαρύτητα.</a:t>
            </a:r>
          </a:p>
        </p:txBody>
      </p:sp>
      <p:graphicFrame>
        <p:nvGraphicFramePr>
          <p:cNvPr id="4" name="Θέση περιεχομένου 3">
            <a:extLst>
              <a:ext uri="{FF2B5EF4-FFF2-40B4-BE49-F238E27FC236}">
                <a16:creationId xmlns:a16="http://schemas.microsoft.com/office/drawing/2014/main" id="{376EFC6B-A246-46B8-98C2-806A06F49FE2}"/>
              </a:ext>
            </a:extLst>
          </p:cNvPr>
          <p:cNvGraphicFramePr>
            <a:graphicFrameLocks noGrp="1"/>
          </p:cNvGraphicFramePr>
          <p:nvPr>
            <p:ph idx="1"/>
            <p:extLst>
              <p:ext uri="{D42A27DB-BD31-4B8C-83A1-F6EECF244321}">
                <p14:modId xmlns:p14="http://schemas.microsoft.com/office/powerpoint/2010/main" val="4246153368"/>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Θέση υποσέλιδου 4">
            <a:extLst>
              <a:ext uri="{FF2B5EF4-FFF2-40B4-BE49-F238E27FC236}">
                <a16:creationId xmlns:a16="http://schemas.microsoft.com/office/drawing/2014/main" id="{7BD20F72-D347-426B-A842-3BACD2112F49}"/>
              </a:ext>
            </a:extLst>
          </p:cNvPr>
          <p:cNvSpPr>
            <a:spLocks noGrp="1"/>
          </p:cNvSpPr>
          <p:nvPr>
            <p:ph type="ftr" sz="quarter" idx="11"/>
          </p:nvPr>
        </p:nvSpPr>
        <p:spPr/>
        <p:txBody>
          <a:body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94E4EDE7-1C85-48D5-A43F-2EF0A6330468}"/>
              </a:ext>
            </a:extLst>
          </p:cNvPr>
          <p:cNvSpPr>
            <a:spLocks noGrp="1"/>
          </p:cNvSpPr>
          <p:nvPr>
            <p:ph type="sldNum" sz="quarter" idx="12"/>
          </p:nvPr>
        </p:nvSpPr>
        <p:spPr/>
        <p:txBody>
          <a:bodyPr/>
          <a:lstStyle/>
          <a:p>
            <a:fld id="{87009115-CDBE-4301-A0EC-7110F782663E}" type="slidenum">
              <a:rPr lang="el-GR" smtClean="0"/>
              <a:t>4</a:t>
            </a:fld>
            <a:endParaRPr lang="el-GR"/>
          </a:p>
        </p:txBody>
      </p:sp>
      <p:sp>
        <p:nvSpPr>
          <p:cNvPr id="3" name="Θέση κειμένου 2">
            <a:extLst>
              <a:ext uri="{FF2B5EF4-FFF2-40B4-BE49-F238E27FC236}">
                <a16:creationId xmlns:a16="http://schemas.microsoft.com/office/drawing/2014/main" id="{ADA12B7B-DE72-48C6-A551-71C9318672B8}"/>
              </a:ext>
            </a:extLst>
          </p:cNvPr>
          <p:cNvSpPr>
            <a:spLocks noGrp="1"/>
          </p:cNvSpPr>
          <p:nvPr>
            <p:ph type="body" sz="quarter" idx="13"/>
          </p:nvPr>
        </p:nvSpPr>
        <p:spPr/>
        <p:txBody>
          <a:bodyPr>
            <a:normAutofit fontScale="92500" lnSpcReduction="10000"/>
          </a:bodyPr>
          <a:lstStyle/>
          <a:p>
            <a:r>
              <a:rPr lang="el-GR" dirty="0"/>
              <a:t>Παιδαγωγικό Τμήμα Δημοτικής Εκπαίδευσης</a:t>
            </a:r>
          </a:p>
        </p:txBody>
      </p:sp>
    </p:spTree>
    <p:extLst>
      <p:ext uri="{BB962C8B-B14F-4D97-AF65-F5344CB8AC3E}">
        <p14:creationId xmlns:p14="http://schemas.microsoft.com/office/powerpoint/2010/main" val="1342700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9A1F8B3-3AB9-4B55-8EB1-E58DFBE3E5C0}"/>
              </a:ext>
            </a:extLst>
          </p:cNvPr>
          <p:cNvSpPr>
            <a:spLocks noGrp="1"/>
          </p:cNvSpPr>
          <p:nvPr>
            <p:ph type="title"/>
          </p:nvPr>
        </p:nvSpPr>
        <p:spPr/>
        <p:txBody>
          <a:bodyPr/>
          <a:lstStyle/>
          <a:p>
            <a:r>
              <a:rPr lang="el-GR" dirty="0"/>
              <a:t>Η βαρύτητα στη σελήνη.</a:t>
            </a:r>
          </a:p>
        </p:txBody>
      </p:sp>
      <p:sp>
        <p:nvSpPr>
          <p:cNvPr id="3" name="Θέση περιεχομένου 2">
            <a:extLst>
              <a:ext uri="{FF2B5EF4-FFF2-40B4-BE49-F238E27FC236}">
                <a16:creationId xmlns:a16="http://schemas.microsoft.com/office/drawing/2014/main" id="{86CCA2A6-2E0C-4E83-8130-A31175A5D164}"/>
              </a:ext>
            </a:extLst>
          </p:cNvPr>
          <p:cNvSpPr>
            <a:spLocks noGrp="1"/>
          </p:cNvSpPr>
          <p:nvPr>
            <p:ph idx="1"/>
          </p:nvPr>
        </p:nvSpPr>
        <p:spPr/>
        <p:txBody>
          <a:bodyPr/>
          <a:lstStyle/>
          <a:p>
            <a:r>
              <a:rPr lang="el-GR" dirty="0"/>
              <a:t>Η ένταση της βαρύτητας στην επιφάνεια της σελήνης είναι το 1/6 της βαρύτητας της Γης. Δηλαδή αν στη γη ζυγίζετε 70kg στη σελήνη θα ζυγίζατε 12,5 .Η βαρύτητα της Σελήνης ασκεί δύναμη πάνω στη Γη και η γήινη βαρύτητα ασκεί, αντίστροφα, δύναμη πάνω στη Σελήνη. Η βαρυτική έλξη είναι αρκετά ισχυρή για να τραβήξει το νερό στους ωκεανούς της Γης ελαφρώς προς τη Σελήνη, δημιουργώντας τις γνωστές σε όλους μας παλίρροιες.</a:t>
            </a:r>
          </a:p>
        </p:txBody>
      </p:sp>
      <p:sp>
        <p:nvSpPr>
          <p:cNvPr id="4" name="Θέση υποσέλιδου 3">
            <a:extLst>
              <a:ext uri="{FF2B5EF4-FFF2-40B4-BE49-F238E27FC236}">
                <a16:creationId xmlns:a16="http://schemas.microsoft.com/office/drawing/2014/main" id="{BFB4096D-685B-4D90-94ED-546CF09F6AB5}"/>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5FC43F69-E2AA-4E7D-B17B-F42D37DF0CC5}"/>
              </a:ext>
            </a:extLst>
          </p:cNvPr>
          <p:cNvSpPr>
            <a:spLocks noGrp="1"/>
          </p:cNvSpPr>
          <p:nvPr>
            <p:ph type="sldNum" sz="quarter" idx="12"/>
          </p:nvPr>
        </p:nvSpPr>
        <p:spPr/>
        <p:txBody>
          <a:bodyPr/>
          <a:lstStyle/>
          <a:p>
            <a:fld id="{87009115-CDBE-4301-A0EC-7110F782663E}" type="slidenum">
              <a:rPr lang="el-GR" smtClean="0"/>
              <a:t>5</a:t>
            </a:fld>
            <a:endParaRPr lang="el-GR"/>
          </a:p>
        </p:txBody>
      </p:sp>
      <p:sp>
        <p:nvSpPr>
          <p:cNvPr id="6" name="Θέση κειμένου 5">
            <a:extLst>
              <a:ext uri="{FF2B5EF4-FFF2-40B4-BE49-F238E27FC236}">
                <a16:creationId xmlns:a16="http://schemas.microsoft.com/office/drawing/2014/main" id="{35266481-1A2C-4D75-9A94-644F2E5D6C35}"/>
              </a:ext>
            </a:extLst>
          </p:cNvPr>
          <p:cNvSpPr>
            <a:spLocks noGrp="1"/>
          </p:cNvSpPr>
          <p:nvPr>
            <p:ph type="body" sz="quarter" idx="13"/>
          </p:nvPr>
        </p:nvSpPr>
        <p:spPr/>
        <p:txBody>
          <a:bodyPr>
            <a:normAutofit fontScale="92500" lnSpcReduction="10000"/>
          </a:bodyPr>
          <a:lstStyle/>
          <a:p>
            <a:r>
              <a:rPr lang="el-GR" dirty="0"/>
              <a:t>Παιδαγωγικό Τμήμα Δημοτικής Εκπαίδευσης</a:t>
            </a:r>
          </a:p>
        </p:txBody>
      </p:sp>
    </p:spTree>
    <p:extLst>
      <p:ext uri="{BB962C8B-B14F-4D97-AF65-F5344CB8AC3E}">
        <p14:creationId xmlns:p14="http://schemas.microsoft.com/office/powerpoint/2010/main" val="1519642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4246D16-48A5-4127-814A-1A0BE903D258}"/>
              </a:ext>
            </a:extLst>
          </p:cNvPr>
          <p:cNvSpPr>
            <a:spLocks noGrp="1"/>
          </p:cNvSpPr>
          <p:nvPr>
            <p:ph type="title"/>
          </p:nvPr>
        </p:nvSpPr>
        <p:spPr/>
        <p:txBody>
          <a:bodyPr/>
          <a:lstStyle/>
          <a:p>
            <a:r>
              <a:rPr lang="el-GR" dirty="0"/>
              <a:t>Επίλογος.</a:t>
            </a:r>
          </a:p>
        </p:txBody>
      </p:sp>
      <p:sp>
        <p:nvSpPr>
          <p:cNvPr id="3" name="Θέση περιεχομένου 2">
            <a:extLst>
              <a:ext uri="{FF2B5EF4-FFF2-40B4-BE49-F238E27FC236}">
                <a16:creationId xmlns:a16="http://schemas.microsoft.com/office/drawing/2014/main" id="{ED435D45-4A13-473C-99F2-A794850FFCB2}"/>
              </a:ext>
            </a:extLst>
          </p:cNvPr>
          <p:cNvSpPr>
            <a:spLocks noGrp="1"/>
          </p:cNvSpPr>
          <p:nvPr>
            <p:ph idx="1"/>
          </p:nvPr>
        </p:nvSpPr>
        <p:spPr/>
        <p:txBody>
          <a:bodyPr/>
          <a:lstStyle/>
          <a:p>
            <a:pPr marL="0" indent="0" algn="ctr">
              <a:buNone/>
            </a:pPr>
            <a:r>
              <a:rPr lang="el-GR" dirty="0"/>
              <a:t>Σας ευχαριστώ!!!</a:t>
            </a:r>
          </a:p>
          <a:p>
            <a:pPr marL="0" indent="0" algn="ctr">
              <a:buNone/>
            </a:pPr>
            <a:endParaRPr lang="el-GR" dirty="0"/>
          </a:p>
        </p:txBody>
      </p:sp>
      <p:sp>
        <p:nvSpPr>
          <p:cNvPr id="6" name="Θέση υποσέλιδου 5">
            <a:extLst>
              <a:ext uri="{FF2B5EF4-FFF2-40B4-BE49-F238E27FC236}">
                <a16:creationId xmlns:a16="http://schemas.microsoft.com/office/drawing/2014/main" id="{E970E94A-B4CA-462A-BA93-D966863F1CA0}"/>
              </a:ext>
            </a:extLst>
          </p:cNvPr>
          <p:cNvSpPr>
            <a:spLocks noGrp="1"/>
          </p:cNvSpPr>
          <p:nvPr>
            <p:ph type="ftr" sz="quarter" idx="11"/>
          </p:nvPr>
        </p:nvSpPr>
        <p:spPr/>
        <p:txBody>
          <a:bodyPr/>
          <a:lstStyle/>
          <a:p>
            <a:r>
              <a:rPr lang="el-GR"/>
              <a:t>Η Βαρύτητα</a:t>
            </a:r>
            <a:endParaRPr lang="el-GR" dirty="0"/>
          </a:p>
        </p:txBody>
      </p:sp>
      <p:sp>
        <p:nvSpPr>
          <p:cNvPr id="7" name="Θέση αριθμού διαφάνειας 6">
            <a:extLst>
              <a:ext uri="{FF2B5EF4-FFF2-40B4-BE49-F238E27FC236}">
                <a16:creationId xmlns:a16="http://schemas.microsoft.com/office/drawing/2014/main" id="{4E203494-3F35-4C82-A154-03915556EA05}"/>
              </a:ext>
            </a:extLst>
          </p:cNvPr>
          <p:cNvSpPr>
            <a:spLocks noGrp="1"/>
          </p:cNvSpPr>
          <p:nvPr>
            <p:ph type="sldNum" sz="quarter" idx="12"/>
          </p:nvPr>
        </p:nvSpPr>
        <p:spPr/>
        <p:txBody>
          <a:bodyPr/>
          <a:lstStyle/>
          <a:p>
            <a:fld id="{87009115-CDBE-4301-A0EC-7110F782663E}" type="slidenum">
              <a:rPr lang="el-GR" smtClean="0"/>
              <a:t>6</a:t>
            </a:fld>
            <a:endParaRPr lang="el-GR"/>
          </a:p>
        </p:txBody>
      </p:sp>
      <p:sp>
        <p:nvSpPr>
          <p:cNvPr id="4" name="Θέση κειμένου 3">
            <a:extLst>
              <a:ext uri="{FF2B5EF4-FFF2-40B4-BE49-F238E27FC236}">
                <a16:creationId xmlns:a16="http://schemas.microsoft.com/office/drawing/2014/main" id="{DAF6134D-0484-45E7-9351-D1B4F1EA7381}"/>
              </a:ext>
            </a:extLst>
          </p:cNvPr>
          <p:cNvSpPr>
            <a:spLocks noGrp="1"/>
          </p:cNvSpPr>
          <p:nvPr>
            <p:ph type="body" sz="quarter" idx="13"/>
          </p:nvPr>
        </p:nvSpPr>
        <p:spPr/>
        <p:txBody>
          <a:bodyPr>
            <a:normAutofit fontScale="92500" lnSpcReduction="10000"/>
          </a:bodyPr>
          <a:lstStyle/>
          <a:p>
            <a:r>
              <a:rPr lang="el-GR" dirty="0"/>
              <a:t>Παιδαγωγικό Τμήμα Δημοτικής Εκπαίδευσης</a:t>
            </a:r>
          </a:p>
        </p:txBody>
      </p:sp>
      <p:pic>
        <p:nvPicPr>
          <p:cNvPr id="5" name="Εικόνα 4">
            <a:extLst>
              <a:ext uri="{FF2B5EF4-FFF2-40B4-BE49-F238E27FC236}">
                <a16:creationId xmlns:a16="http://schemas.microsoft.com/office/drawing/2014/main" id="{406E295E-FEB0-42DA-A782-4CAF2F85AF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8339" y="2304237"/>
            <a:ext cx="3715322" cy="4188638"/>
          </a:xfrm>
          <a:prstGeom prst="rect">
            <a:avLst/>
          </a:prstGeom>
        </p:spPr>
      </p:pic>
    </p:spTree>
    <p:extLst>
      <p:ext uri="{BB962C8B-B14F-4D97-AF65-F5344CB8AC3E}">
        <p14:creationId xmlns:p14="http://schemas.microsoft.com/office/powerpoint/2010/main" val="2746219668"/>
      </p:ext>
    </p:extLst>
  </p:cSld>
  <p:clrMapOvr>
    <a:masterClrMapping/>
  </p:clrMapOvr>
</p:sld>
</file>

<file path=ppt/theme/theme1.xml><?xml version="1.0" encoding="utf-8"?>
<a:theme xmlns:a="http://schemas.openxmlformats.org/drawingml/2006/main" name="Ανασκόπηση">
  <a:themeElements>
    <a:clrScheme name="Ανασκόπηση">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Ανασκόπηση">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Ανασκόπηση">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0</TotalTime>
  <Words>398</Words>
  <Application>Microsoft Office PowerPoint</Application>
  <PresentationFormat>Ευρεία οθόνη</PresentationFormat>
  <Paragraphs>34</Paragraphs>
  <Slides>6</Slides>
  <Notes>0</Notes>
  <HiddenSlides>0</HiddenSlides>
  <MMClips>0</MMClips>
  <ScaleCrop>false</ScaleCrop>
  <HeadingPairs>
    <vt:vector size="6" baseType="variant">
      <vt:variant>
        <vt:lpstr>Γραμματοσειρές που χρησιμοποιούνται</vt:lpstr>
      </vt:variant>
      <vt:variant>
        <vt:i4>2</vt:i4>
      </vt:variant>
      <vt:variant>
        <vt:lpstr>Θέμα</vt:lpstr>
      </vt:variant>
      <vt:variant>
        <vt:i4>1</vt:i4>
      </vt:variant>
      <vt:variant>
        <vt:lpstr>Τίτλοι διαφανειών</vt:lpstr>
      </vt:variant>
      <vt:variant>
        <vt:i4>6</vt:i4>
      </vt:variant>
    </vt:vector>
  </HeadingPairs>
  <TitlesOfParts>
    <vt:vector size="9" baseType="lpstr">
      <vt:lpstr>Calibri</vt:lpstr>
      <vt:lpstr>Calibri Light</vt:lpstr>
      <vt:lpstr>Ανασκόπηση</vt:lpstr>
      <vt:lpstr>Η Βαρύτητα power point. </vt:lpstr>
      <vt:lpstr>Η Βαρύτητα</vt:lpstr>
      <vt:lpstr>Ποιος ανακάλυψε τη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Βαρύτητα </dc:title>
  <dc:creator>ioannavoulgari97@gmail.com</dc:creator>
  <cp:lastModifiedBy>ioannavoulgari97@gmail.com</cp:lastModifiedBy>
  <cp:revision>17</cp:revision>
  <dcterms:created xsi:type="dcterms:W3CDTF">2018-06-02T13:01:22Z</dcterms:created>
  <dcterms:modified xsi:type="dcterms:W3CDTF">2018-06-02T20:19:40Z</dcterms:modified>
</cp:coreProperties>
</file>